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05" r:id="rId5"/>
  </p:sldMasterIdLst>
  <p:notesMasterIdLst>
    <p:notesMasterId r:id="rId10"/>
  </p:notesMasterIdLst>
  <p:sldIdLst>
    <p:sldId id="267" r:id="rId6"/>
    <p:sldId id="6027" r:id="rId7"/>
    <p:sldId id="6028" r:id="rId8"/>
    <p:sldId id="602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68" autoAdjust="0"/>
    <p:restoredTop sz="96240" autoAdjust="0"/>
  </p:normalViewPr>
  <p:slideViewPr>
    <p:cSldViewPr snapToGrid="0">
      <p:cViewPr varScale="1">
        <p:scale>
          <a:sx n="107" d="100"/>
          <a:sy n="107" d="100"/>
        </p:scale>
        <p:origin x="1320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C9E2F2-D7FB-474F-9308-D683C5F9AA5C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AC3718-3D80-4721-AC37-1BBF2A7A7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6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1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4.png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1352" y="356560"/>
            <a:ext cx="4958965" cy="1719881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352" y="2094485"/>
            <a:ext cx="4958965" cy="414528"/>
          </a:xfrm>
        </p:spPr>
        <p:txBody>
          <a:bodyPr tIns="9144" bIns="9144" anchor="t"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presenter’s name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1352" y="3230567"/>
            <a:ext cx="3930595" cy="321016"/>
          </a:xfrm>
        </p:spPr>
        <p:txBody>
          <a:bodyPr tIns="9144" bIns="9144" anchor="t" anchorCtr="0"/>
          <a:lstStyle>
            <a:lvl1pPr algn="l">
              <a:defRPr sz="1867">
                <a:solidFill>
                  <a:schemeClr val="tx1"/>
                </a:solidFill>
              </a:defRPr>
            </a:lvl1pPr>
          </a:lstStyle>
          <a:p>
            <a:fld id="{B9DF9DFC-B7F8-4E4C-89ED-A79F3AE49260}" type="datetime1">
              <a:rPr lang="en-US" smtClean="0"/>
              <a:t>10/21/2020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F5D92379-A8A0-4F2A-B1DF-F7F7112BE2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1352" y="2523067"/>
            <a:ext cx="4580467" cy="414867"/>
          </a:xfrm>
        </p:spPr>
        <p:txBody>
          <a:bodyPr tIns="9144" bIns="9144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4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presenter’s title</a:t>
            </a:r>
          </a:p>
        </p:txBody>
      </p:sp>
      <p:pic>
        <p:nvPicPr>
          <p:cNvPr id="11" name="Picture 1" descr="magna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10232744" y="343847"/>
            <a:ext cx="1651461" cy="332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13727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8784" y="2688991"/>
            <a:ext cx="10948416" cy="762000"/>
          </a:xfrm>
        </p:spPr>
        <p:txBody>
          <a:bodyPr tIns="9144" bIns="9144" anchor="b">
            <a:noAutofit/>
          </a:bodyPr>
          <a:lstStyle>
            <a:lvl1pPr>
              <a:defRPr sz="50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8784" y="3420533"/>
            <a:ext cx="10948416" cy="524444"/>
          </a:xfrm>
        </p:spPr>
        <p:txBody>
          <a:bodyPr tIns="0" bIns="9144" anchor="t"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16241C-E95B-4593-8614-82643E90F90F}" type="datetime1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Disclosure or duplication without consent is prohibited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D92379-A8A0-4F2A-B1DF-F7F7112BE26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484" y="323855"/>
            <a:ext cx="1658112" cy="36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5546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/>
          <a:srcRect t="24618" b="41505"/>
          <a:stretch/>
        </p:blipFill>
        <p:spPr>
          <a:xfrm>
            <a:off x="0" y="2128513"/>
            <a:ext cx="12192000" cy="23232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889504"/>
            <a:ext cx="11582400" cy="829056"/>
          </a:xfrm>
        </p:spPr>
        <p:txBody>
          <a:bodyPr tIns="9144" bIns="9144" anchor="b">
            <a:noAutofit/>
          </a:bodyPr>
          <a:lstStyle>
            <a:lvl1pPr algn="ctr">
              <a:lnSpc>
                <a:spcPts val="5333"/>
              </a:lnSpc>
              <a:defRPr sz="6000" b="0" spc="-27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9940D752-12AB-4DAF-92AD-92D55ECE2818}" type="datetime1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r>
              <a:rPr lang="en-US"/>
              <a:t>Disclosure or duplication without consent is prohibited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F5D92379-A8A0-4F2A-B1DF-F7F7112BE26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00778" y="655894"/>
            <a:ext cx="1486423" cy="29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0834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/>
          <a:srcRect t="24618" b="41505"/>
          <a:stretch/>
        </p:blipFill>
        <p:spPr>
          <a:xfrm>
            <a:off x="0" y="2128513"/>
            <a:ext cx="12192000" cy="23232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889504"/>
            <a:ext cx="11582400" cy="829056"/>
          </a:xfrm>
        </p:spPr>
        <p:txBody>
          <a:bodyPr tIns="9144" bIns="9144" anchor="b">
            <a:noAutofit/>
          </a:bodyPr>
          <a:lstStyle>
            <a:lvl1pPr algn="ctr">
              <a:lnSpc>
                <a:spcPts val="5333"/>
              </a:lnSpc>
              <a:defRPr sz="6000" b="0" spc="-27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FBEA1FCE-D9B4-4412-893D-7A42735D3F40}" type="datetime1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r>
              <a:rPr lang="en-US"/>
              <a:t>Disclosure or duplication without consent is prohibited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F5D92379-A8A0-4F2A-B1DF-F7F7112BE26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00778" y="655894"/>
            <a:ext cx="1486423" cy="29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2798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/>
          <a:srcRect t="24618" b="41505"/>
          <a:stretch/>
        </p:blipFill>
        <p:spPr>
          <a:xfrm>
            <a:off x="0" y="2128513"/>
            <a:ext cx="12192000" cy="23232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889504"/>
            <a:ext cx="11582400" cy="829056"/>
          </a:xfrm>
        </p:spPr>
        <p:txBody>
          <a:bodyPr tIns="9144" bIns="9144" anchor="b">
            <a:noAutofit/>
          </a:bodyPr>
          <a:lstStyle>
            <a:lvl1pPr algn="ctr">
              <a:lnSpc>
                <a:spcPts val="5333"/>
              </a:lnSpc>
              <a:defRPr sz="6000" b="0" spc="-27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9E36C8E3-EEB3-45E7-BF1A-E65C5678CAB3}" type="datetime1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r>
              <a:rPr lang="en-US"/>
              <a:t>Disclosure or duplication without consent is prohibited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F5D92379-A8A0-4F2A-B1DF-F7F7112BE26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00778" y="655894"/>
            <a:ext cx="1486423" cy="29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6135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/>
          <a:srcRect t="24618" b="41505"/>
          <a:stretch/>
        </p:blipFill>
        <p:spPr>
          <a:xfrm>
            <a:off x="0" y="2128513"/>
            <a:ext cx="12192000" cy="23232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889504"/>
            <a:ext cx="11582400" cy="829056"/>
          </a:xfrm>
        </p:spPr>
        <p:txBody>
          <a:bodyPr tIns="9144" bIns="9144" anchor="b">
            <a:noAutofit/>
          </a:bodyPr>
          <a:lstStyle>
            <a:lvl1pPr algn="ctr">
              <a:lnSpc>
                <a:spcPts val="5333"/>
              </a:lnSpc>
              <a:defRPr sz="6000" b="0" spc="-27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B0785529-9932-45A1-8E15-9C7A7D1F9275}" type="datetime1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r>
              <a:rPr lang="en-US"/>
              <a:t>Disclosure or duplication without consent is prohibited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F5D92379-A8A0-4F2A-B1DF-F7F7112BE26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00778" y="655894"/>
            <a:ext cx="1486423" cy="29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2170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24618" b="41505"/>
          <a:stretch/>
        </p:blipFill>
        <p:spPr>
          <a:xfrm>
            <a:off x="0" y="2128513"/>
            <a:ext cx="12192000" cy="23232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889504"/>
            <a:ext cx="11582400" cy="829056"/>
          </a:xfrm>
        </p:spPr>
        <p:txBody>
          <a:bodyPr tIns="9144" bIns="9144" anchor="b">
            <a:noAutofit/>
          </a:bodyPr>
          <a:lstStyle>
            <a:lvl1pPr algn="ctr">
              <a:lnSpc>
                <a:spcPts val="5333"/>
              </a:lnSpc>
              <a:defRPr sz="6000" b="0" spc="-27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94429C04-2662-42E2-8412-EA3C51E5FFCB}" type="datetime1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r>
              <a:rPr lang="en-US"/>
              <a:t>Disclosure or duplication without consent is prohibited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F5D92379-A8A0-4F2A-B1DF-F7F7112BE26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00778" y="655894"/>
            <a:ext cx="1486423" cy="29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0897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/>
          <a:srcRect t="24618" b="41505"/>
          <a:stretch/>
        </p:blipFill>
        <p:spPr>
          <a:xfrm>
            <a:off x="0" y="2128513"/>
            <a:ext cx="12192000" cy="23232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889504"/>
            <a:ext cx="11582400" cy="829056"/>
          </a:xfrm>
        </p:spPr>
        <p:txBody>
          <a:bodyPr tIns="9144" bIns="9144" anchor="b">
            <a:noAutofit/>
          </a:bodyPr>
          <a:lstStyle>
            <a:lvl1pPr algn="ctr">
              <a:lnSpc>
                <a:spcPts val="5333"/>
              </a:lnSpc>
              <a:defRPr sz="6000" b="0" spc="-27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9FA9E342-6815-4507-A215-D60A7727BCAD}" type="datetime1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r>
              <a:rPr lang="en-US"/>
              <a:t>Disclosure or duplication without consent is prohibited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F5D92379-A8A0-4F2A-B1DF-F7F7112BE26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00778" y="655894"/>
            <a:ext cx="1486423" cy="29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605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Line 40"/>
          <p:cNvSpPr>
            <a:spLocks noChangeShapeType="1"/>
          </p:cNvSpPr>
          <p:nvPr userDrawn="1"/>
        </p:nvSpPr>
        <p:spPr bwMode="auto">
          <a:xfrm>
            <a:off x="6352" y="865188"/>
            <a:ext cx="1218564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07264" y="987552"/>
            <a:ext cx="11679936" cy="541324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D24064B-0323-400B-98E4-955AAB23A67E}" type="datetime1">
              <a:rPr lang="en-US" smtClean="0"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Disclosure or duplication without consent is prohibited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5D92379-A8A0-4F2A-B1DF-F7F7112BE2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8406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Line 40"/>
          <p:cNvSpPr>
            <a:spLocks noChangeShapeType="1"/>
          </p:cNvSpPr>
          <p:nvPr userDrawn="1"/>
        </p:nvSpPr>
        <p:spPr bwMode="auto">
          <a:xfrm>
            <a:off x="6352" y="865188"/>
            <a:ext cx="12185649" cy="0"/>
          </a:xfrm>
          <a:prstGeom prst="line">
            <a:avLst/>
          </a:prstGeom>
          <a:noFill/>
          <a:ln w="19050">
            <a:solidFill>
              <a:schemeClr val="accent6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5D92379-A8A0-4F2A-B1DF-F7F7112BE2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7"/>
          </p:nvPr>
        </p:nvSpPr>
        <p:spPr>
          <a:xfrm>
            <a:off x="203200" y="1105787"/>
            <a:ext cx="11799013" cy="513198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2883464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4B695-D0BB-4563-919F-865792FB0A10}" type="datetime1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Disclosure or duplication without consent is prohibited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2379-A8A0-4F2A-B1DF-F7F7112BE2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207264" y="987552"/>
            <a:ext cx="5583936" cy="54132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/>
          </p:nvPr>
        </p:nvSpPr>
        <p:spPr>
          <a:xfrm>
            <a:off x="6400800" y="990600"/>
            <a:ext cx="54864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Line 40"/>
          <p:cNvSpPr>
            <a:spLocks noChangeShapeType="1"/>
          </p:cNvSpPr>
          <p:nvPr userDrawn="1"/>
        </p:nvSpPr>
        <p:spPr bwMode="auto">
          <a:xfrm>
            <a:off x="6352" y="865188"/>
            <a:ext cx="12185649" cy="0"/>
          </a:xfrm>
          <a:prstGeom prst="line">
            <a:avLst/>
          </a:prstGeom>
          <a:noFill/>
          <a:ln w="19050">
            <a:solidFill>
              <a:schemeClr val="accent6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690183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Red Do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1352" y="356560"/>
            <a:ext cx="4958965" cy="1719881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352" y="2094485"/>
            <a:ext cx="4958965" cy="414528"/>
          </a:xfrm>
        </p:spPr>
        <p:txBody>
          <a:bodyPr tIns="9144" bIns="9144" anchor="t"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presenter’s name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1352" y="3230567"/>
            <a:ext cx="3930595" cy="321016"/>
          </a:xfrm>
        </p:spPr>
        <p:txBody>
          <a:bodyPr tIns="9144" bIns="9144" anchor="t" anchorCtr="0"/>
          <a:lstStyle>
            <a:lvl1pPr algn="l">
              <a:defRPr sz="1867">
                <a:solidFill>
                  <a:schemeClr val="bg1"/>
                </a:solidFill>
              </a:defRPr>
            </a:lvl1pPr>
          </a:lstStyle>
          <a:p>
            <a:fld id="{3D57A5A0-93B0-4081-A563-FEDA78F52460}" type="datetime1">
              <a:rPr lang="en-US" smtClean="0"/>
              <a:t>10/21/2020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D92379-A8A0-4F2A-B1DF-F7F7112BE2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1352" y="2523067"/>
            <a:ext cx="4580467" cy="414867"/>
          </a:xfrm>
        </p:spPr>
        <p:txBody>
          <a:bodyPr tIns="9144" bIns="9144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4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presenter’s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484" y="5827189"/>
            <a:ext cx="1658112" cy="36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1964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4274-FBB4-4BE8-A61B-2790F36A3D37}" type="datetime1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Disclosure or duplication without consent is prohibited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2379-A8A0-4F2A-B1DF-F7F7112BE2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304800" y="987552"/>
            <a:ext cx="3657600" cy="5410200"/>
          </a:xfrm>
          <a:solidFill>
            <a:srgbClr val="D9D9D9"/>
          </a:solidFill>
        </p:spPr>
        <p:txBody>
          <a:bodyPr>
            <a:normAutofit/>
          </a:bodyPr>
          <a:lstStyle>
            <a:lvl1pPr marL="457189" marR="0" indent="-457189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333" b="1" baseline="0"/>
            </a:lvl1pPr>
          </a:lstStyle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/>
              <a:t>Click icons to add Picture – 4.44” x 3”</a:t>
            </a:r>
            <a:endParaRPr lang="en-US" noProof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165600" y="987552"/>
            <a:ext cx="77216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Line 40"/>
          <p:cNvSpPr>
            <a:spLocks noChangeShapeType="1"/>
          </p:cNvSpPr>
          <p:nvPr userDrawn="1"/>
        </p:nvSpPr>
        <p:spPr bwMode="auto">
          <a:xfrm>
            <a:off x="6352" y="865188"/>
            <a:ext cx="12185649" cy="0"/>
          </a:xfrm>
          <a:prstGeom prst="line">
            <a:avLst/>
          </a:prstGeom>
          <a:noFill/>
          <a:ln w="19050">
            <a:solidFill>
              <a:schemeClr val="accent6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6932954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wo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A3658-FCEE-4109-ADCB-F4101F292AF7}" type="datetime1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Disclosure or duplication without consent is prohibited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2379-A8A0-4F2A-B1DF-F7F7112BE2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400800" y="987552"/>
            <a:ext cx="5486400" cy="5410200"/>
          </a:xfrm>
          <a:solidFill>
            <a:srgbClr val="D9D9D9"/>
          </a:solidFill>
        </p:spPr>
        <p:txBody>
          <a:bodyPr>
            <a:normAutofit/>
          </a:bodyPr>
          <a:lstStyle>
            <a:lvl1pPr marL="457189" marR="0" indent="-457189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="1"/>
            </a:lvl1pPr>
          </a:lstStyle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/>
              <a:t>Click icon to add Picture - 4.44” x 4.5”</a:t>
            </a:r>
            <a:endParaRPr lang="en-US" noProof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207264" y="987552"/>
            <a:ext cx="5888736" cy="54132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Line 40"/>
          <p:cNvSpPr>
            <a:spLocks noChangeShapeType="1"/>
          </p:cNvSpPr>
          <p:nvPr userDrawn="1"/>
        </p:nvSpPr>
        <p:spPr bwMode="auto">
          <a:xfrm>
            <a:off x="6352" y="865188"/>
            <a:ext cx="12185649" cy="0"/>
          </a:xfrm>
          <a:prstGeom prst="line">
            <a:avLst/>
          </a:prstGeom>
          <a:noFill/>
          <a:ln w="19050">
            <a:solidFill>
              <a:schemeClr val="accent6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1560049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wo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254" y="987552"/>
            <a:ext cx="5626708" cy="639763"/>
          </a:xfrm>
        </p:spPr>
        <p:txBody>
          <a:bodyPr anchor="ctr">
            <a:noAutofit/>
          </a:bodyPr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0859" y="987552"/>
            <a:ext cx="5626341" cy="639763"/>
          </a:xfrm>
        </p:spPr>
        <p:txBody>
          <a:bodyPr anchor="ctr">
            <a:noAutofit/>
          </a:bodyPr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5220C-449F-43E2-A622-A160FABBAB26}" type="datetime1">
              <a:rPr lang="en-US" smtClean="0"/>
              <a:t>10/21/2020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Disclosure or duplication without consent is prohibited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2379-A8A0-4F2A-B1DF-F7F7112BE2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207264" y="1597152"/>
            <a:ext cx="5583936" cy="4803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4"/>
          </p:nvPr>
        </p:nvSpPr>
        <p:spPr>
          <a:xfrm>
            <a:off x="6303264" y="1600200"/>
            <a:ext cx="5583936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Line 40"/>
          <p:cNvSpPr>
            <a:spLocks noChangeShapeType="1"/>
          </p:cNvSpPr>
          <p:nvPr userDrawn="1"/>
        </p:nvSpPr>
        <p:spPr bwMode="auto">
          <a:xfrm>
            <a:off x="6352" y="865188"/>
            <a:ext cx="12185649" cy="0"/>
          </a:xfrm>
          <a:prstGeom prst="line">
            <a:avLst/>
          </a:prstGeom>
          <a:noFill/>
          <a:ln w="19050">
            <a:solidFill>
              <a:schemeClr val="accent6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8730591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wo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04800" y="3657600"/>
            <a:ext cx="11582400" cy="2743200"/>
          </a:xfrm>
          <a:solidFill>
            <a:srgbClr val="D9D9D9"/>
          </a:solidFill>
        </p:spPr>
        <p:txBody>
          <a:bodyPr>
            <a:normAutofit/>
          </a:bodyPr>
          <a:lstStyle>
            <a:lvl1pPr marL="0" indent="0">
              <a:buNone/>
              <a:defRPr sz="1600" b="1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icon to add Picture – 2.25” x 9.5”</a:t>
            </a:r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94FEC-E275-4D47-8D1B-07E7C01A4AC7}" type="datetime1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Disclosure or duplication without consent is prohibited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2379-A8A0-4F2A-B1DF-F7F7112BE2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207264" y="987552"/>
            <a:ext cx="11679936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Line 40"/>
          <p:cNvSpPr>
            <a:spLocks noChangeShapeType="1"/>
          </p:cNvSpPr>
          <p:nvPr userDrawn="1"/>
        </p:nvSpPr>
        <p:spPr bwMode="auto">
          <a:xfrm>
            <a:off x="6352" y="865188"/>
            <a:ext cx="12185649" cy="0"/>
          </a:xfrm>
          <a:prstGeom prst="line">
            <a:avLst/>
          </a:prstGeom>
          <a:noFill/>
          <a:ln w="19050">
            <a:solidFill>
              <a:schemeClr val="accent6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2712478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wo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6AA1-AD24-4307-97F5-B979F6642D77}" type="datetime1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Disclosure or duplication without consent is prohibited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2379-A8A0-4F2A-B1DF-F7F7112BE2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400800" y="987552"/>
            <a:ext cx="5486400" cy="2606040"/>
          </a:xfrm>
          <a:solidFill>
            <a:srgbClr val="D9D9D9"/>
          </a:solidFill>
        </p:spPr>
        <p:txBody>
          <a:bodyPr>
            <a:normAutofit/>
          </a:bodyPr>
          <a:lstStyle>
            <a:lvl1pPr marL="457189" marR="0" indent="-457189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="1"/>
            </a:lvl1pPr>
          </a:lstStyle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/>
              <a:t>Click icon to add Picture – 2.14” x 4.5”</a:t>
            </a:r>
            <a:endParaRPr lang="en-US" noProof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207264" y="987552"/>
            <a:ext cx="58928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6400800" y="3791712"/>
            <a:ext cx="5486400" cy="2606040"/>
          </a:xfrm>
          <a:solidFill>
            <a:srgbClr val="D9D9D9"/>
          </a:solidFill>
        </p:spPr>
        <p:txBody>
          <a:bodyPr>
            <a:normAutofit/>
          </a:bodyPr>
          <a:lstStyle>
            <a:lvl1pPr marL="457189" marR="0" indent="-457189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="1"/>
            </a:lvl1pPr>
          </a:lstStyle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/>
              <a:t>Click icon to add Picture – 2.14” x 4.5”</a:t>
            </a:r>
            <a:endParaRPr lang="en-US" noProof="0"/>
          </a:p>
        </p:txBody>
      </p:sp>
      <p:sp>
        <p:nvSpPr>
          <p:cNvPr id="11" name="Line 40"/>
          <p:cNvSpPr>
            <a:spLocks noChangeShapeType="1"/>
          </p:cNvSpPr>
          <p:nvPr userDrawn="1"/>
        </p:nvSpPr>
        <p:spPr bwMode="auto">
          <a:xfrm>
            <a:off x="6352" y="865188"/>
            <a:ext cx="12185649" cy="0"/>
          </a:xfrm>
          <a:prstGeom prst="line">
            <a:avLst/>
          </a:prstGeom>
          <a:noFill/>
          <a:ln w="19050">
            <a:solidFill>
              <a:schemeClr val="accent6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4153745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wo Conten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21AA0-A987-45CA-B2B3-9B681D3FBC0F}" type="datetime1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Disclosure or duplication without consent is prohibited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2379-A8A0-4F2A-B1DF-F7F7112BE2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304800" y="3791712"/>
            <a:ext cx="5486400" cy="2606040"/>
          </a:xfrm>
          <a:solidFill>
            <a:srgbClr val="D9D9D9"/>
          </a:solidFill>
        </p:spPr>
        <p:txBody>
          <a:bodyPr>
            <a:normAutofit/>
          </a:bodyPr>
          <a:lstStyle>
            <a:lvl1pPr marL="457189" marR="0" indent="-457189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="1"/>
            </a:lvl1pPr>
          </a:lstStyle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/>
              <a:t>Click icon to add Picture – 2.14” x 4.5”</a:t>
            </a:r>
            <a:endParaRPr lang="en-US" noProof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207264" y="987552"/>
            <a:ext cx="5892800" cy="2609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6400800" y="987552"/>
            <a:ext cx="5486400" cy="2609088"/>
          </a:xfrm>
          <a:solidFill>
            <a:srgbClr val="D9D9D9"/>
          </a:solidFill>
        </p:spPr>
        <p:txBody>
          <a:bodyPr>
            <a:normAutofit/>
          </a:bodyPr>
          <a:lstStyle>
            <a:lvl1pPr marL="457189" marR="0" indent="-457189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="1"/>
            </a:lvl1pPr>
          </a:lstStyle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/>
              <a:t>Click icon to add Picture – 2.14” x 4.5”</a:t>
            </a:r>
            <a:endParaRPr lang="en-US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 hasCustomPrompt="1"/>
          </p:nvPr>
        </p:nvSpPr>
        <p:spPr>
          <a:xfrm>
            <a:off x="6400800" y="3791712"/>
            <a:ext cx="5486400" cy="2606040"/>
          </a:xfrm>
          <a:solidFill>
            <a:srgbClr val="D9D9D9"/>
          </a:solidFill>
        </p:spPr>
        <p:txBody>
          <a:bodyPr>
            <a:normAutofit/>
          </a:bodyPr>
          <a:lstStyle>
            <a:lvl1pPr marL="457189" marR="0" indent="-457189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="1"/>
            </a:lvl1pPr>
          </a:lstStyle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/>
              <a:t>Click icon to add Picture – 2.14” x 4.5”</a:t>
            </a:r>
            <a:endParaRPr lang="en-US" noProof="0"/>
          </a:p>
        </p:txBody>
      </p:sp>
      <p:sp>
        <p:nvSpPr>
          <p:cNvPr id="12" name="Line 40"/>
          <p:cNvSpPr>
            <a:spLocks noChangeShapeType="1"/>
          </p:cNvSpPr>
          <p:nvPr userDrawn="1"/>
        </p:nvSpPr>
        <p:spPr bwMode="auto">
          <a:xfrm>
            <a:off x="6352" y="865188"/>
            <a:ext cx="12185649" cy="0"/>
          </a:xfrm>
          <a:prstGeom prst="line">
            <a:avLst/>
          </a:prstGeom>
          <a:noFill/>
          <a:ln w="19050">
            <a:solidFill>
              <a:schemeClr val="accent6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9051098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wo Conten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BB6DC-8B96-44EA-92DC-6029B55F5E35}" type="datetime1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Disclosure or duplication without consent is prohibited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2379-A8A0-4F2A-B1DF-F7F7112BE2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304800" y="3791712"/>
            <a:ext cx="11582400" cy="2606040"/>
          </a:xfrm>
          <a:solidFill>
            <a:srgbClr val="D9D9D9"/>
          </a:solidFill>
        </p:spPr>
        <p:txBody>
          <a:bodyPr>
            <a:normAutofit/>
          </a:bodyPr>
          <a:lstStyle>
            <a:lvl1pPr marL="457189" marR="0" indent="-457189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="1"/>
            </a:lvl1pPr>
          </a:lstStyle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/>
              <a:t>Click icon to add Picture – 2.14” x 9.5”</a:t>
            </a:r>
            <a:endParaRPr lang="en-US" noProof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207264" y="987552"/>
            <a:ext cx="5892800" cy="2609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6400800" y="987552"/>
            <a:ext cx="5486400" cy="2606040"/>
          </a:xfrm>
          <a:solidFill>
            <a:srgbClr val="D9D9D9"/>
          </a:solidFill>
        </p:spPr>
        <p:txBody>
          <a:bodyPr>
            <a:normAutofit/>
          </a:bodyPr>
          <a:lstStyle>
            <a:lvl1pPr marL="457189" marR="0" indent="-457189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="1"/>
            </a:lvl1pPr>
          </a:lstStyle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/>
              <a:t>Click icon to add Picture – 2.14” x 4.5”</a:t>
            </a:r>
            <a:endParaRPr lang="en-US" noProof="0"/>
          </a:p>
        </p:txBody>
      </p:sp>
      <p:sp>
        <p:nvSpPr>
          <p:cNvPr id="11" name="Line 40"/>
          <p:cNvSpPr>
            <a:spLocks noChangeShapeType="1"/>
          </p:cNvSpPr>
          <p:nvPr userDrawn="1"/>
        </p:nvSpPr>
        <p:spPr bwMode="auto">
          <a:xfrm>
            <a:off x="6352" y="865188"/>
            <a:ext cx="12185649" cy="0"/>
          </a:xfrm>
          <a:prstGeom prst="line">
            <a:avLst/>
          </a:prstGeom>
          <a:noFill/>
          <a:ln w="19050">
            <a:solidFill>
              <a:schemeClr val="accent6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1523200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wo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Freeform: Shape 13"/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439124 w 9144000"/>
              <a:gd name="connsiteY1" fmla="*/ 0 h 5143500"/>
              <a:gd name="connsiteX2" fmla="*/ 6368077 w 9144000"/>
              <a:gd name="connsiteY2" fmla="*/ 0 h 5143500"/>
              <a:gd name="connsiteX3" fmla="*/ 9144000 w 9144000"/>
              <a:gd name="connsiteY3" fmla="*/ 0 h 5143500"/>
              <a:gd name="connsiteX4" fmla="*/ 9144000 w 9144000"/>
              <a:gd name="connsiteY4" fmla="*/ 656569 h 5143500"/>
              <a:gd name="connsiteX5" fmla="*/ 6547868 w 9144000"/>
              <a:gd name="connsiteY5" fmla="*/ 656569 h 5143500"/>
              <a:gd name="connsiteX6" fmla="*/ 6588741 w 9144000"/>
              <a:gd name="connsiteY6" fmla="*/ 838078 h 5143500"/>
              <a:gd name="connsiteX7" fmla="*/ 6794500 w 9144000"/>
              <a:gd name="connsiteY7" fmla="*/ 2879504 h 5143500"/>
              <a:gd name="connsiteX8" fmla="*/ 6642052 w 9144000"/>
              <a:gd name="connsiteY8" fmla="*/ 4645061 h 5143500"/>
              <a:gd name="connsiteX9" fmla="*/ 6537861 w 9144000"/>
              <a:gd name="connsiteY9" fmla="*/ 5143500 h 5143500"/>
              <a:gd name="connsiteX10" fmla="*/ 268579 w 9144000"/>
              <a:gd name="connsiteY10" fmla="*/ 5143500 h 5143500"/>
              <a:gd name="connsiteX11" fmla="*/ 0 w 9144000"/>
              <a:gd name="connsiteY11" fmla="*/ 5143500 h 5143500"/>
              <a:gd name="connsiteX12" fmla="*/ 0 w 9144000"/>
              <a:gd name="connsiteY12" fmla="*/ 656569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439124" y="0"/>
                </a:lnTo>
                <a:lnTo>
                  <a:pt x="6368077" y="0"/>
                </a:lnTo>
                <a:lnTo>
                  <a:pt x="9144000" y="0"/>
                </a:lnTo>
                <a:lnTo>
                  <a:pt x="9144000" y="656569"/>
                </a:lnTo>
                <a:lnTo>
                  <a:pt x="6547868" y="656569"/>
                </a:lnTo>
                <a:lnTo>
                  <a:pt x="6588741" y="838078"/>
                </a:lnTo>
                <a:cubicBezTo>
                  <a:pt x="6721854" y="1474627"/>
                  <a:pt x="6794500" y="2162211"/>
                  <a:pt x="6794500" y="2879504"/>
                </a:cubicBezTo>
                <a:cubicBezTo>
                  <a:pt x="6794500" y="3494327"/>
                  <a:pt x="6741128" y="4087322"/>
                  <a:pt x="6642052" y="4645061"/>
                </a:cubicBezTo>
                <a:lnTo>
                  <a:pt x="6537861" y="5143500"/>
                </a:lnTo>
                <a:lnTo>
                  <a:pt x="268579" y="5143500"/>
                </a:lnTo>
                <a:lnTo>
                  <a:pt x="0" y="5143500"/>
                </a:lnTo>
                <a:lnTo>
                  <a:pt x="0" y="6565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3B462-B431-4392-9418-2A53626A4551}" type="datetime1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Disclosure or duplication without consent is prohibited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D92379-A8A0-4F2A-B1DF-F7F7112BE2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207264" y="987552"/>
            <a:ext cx="7973568" cy="54132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Line 40"/>
          <p:cNvSpPr>
            <a:spLocks noChangeShapeType="1"/>
          </p:cNvSpPr>
          <p:nvPr userDrawn="1"/>
        </p:nvSpPr>
        <p:spPr bwMode="auto">
          <a:xfrm>
            <a:off x="6352" y="865188"/>
            <a:ext cx="12185649" cy="0"/>
          </a:xfrm>
          <a:prstGeom prst="line">
            <a:avLst/>
          </a:prstGeom>
          <a:noFill/>
          <a:ln w="19050">
            <a:solidFill>
              <a:schemeClr val="accent6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9278112" y="2201333"/>
            <a:ext cx="2609088" cy="3657600"/>
          </a:xfrm>
        </p:spPr>
        <p:txBody>
          <a:bodyPr anchor="t" anchorCtr="0">
            <a:noAutofit/>
          </a:bodyPr>
          <a:lstStyle>
            <a:lvl1pPr marL="152396" indent="-152396">
              <a:lnSpc>
                <a:spcPct val="8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2133" b="1">
                <a:solidFill>
                  <a:schemeClr val="bg1"/>
                </a:solidFill>
              </a:defRPr>
            </a:lvl1pPr>
            <a:lvl2pPr marL="383108" indent="-224361">
              <a:lnSpc>
                <a:spcPct val="80000"/>
              </a:lnSpc>
              <a:buClr>
                <a:schemeClr val="bg1"/>
              </a:buClr>
              <a:buFont typeface="Arial" panose="020B0604020202020204" pitchFamily="34" charset="0"/>
              <a:buChar char="−"/>
              <a:defRPr sz="1867" b="1">
                <a:solidFill>
                  <a:schemeClr val="bg1"/>
                </a:solidFill>
              </a:defRPr>
            </a:lvl2pPr>
            <a:lvl3pPr marL="920728" indent="-311143">
              <a:buClr>
                <a:schemeClr val="bg1"/>
              </a:buClr>
              <a:buFont typeface="Arial" panose="020B0604020202020204" pitchFamily="34" charset="0"/>
              <a:buChar char="•"/>
              <a:defRPr sz="1600" b="1">
                <a:solidFill>
                  <a:schemeClr val="bg1"/>
                </a:solidFill>
              </a:defRPr>
            </a:lvl3pPr>
            <a:lvl4pPr marL="1219170" indent="-298443">
              <a:buClr>
                <a:schemeClr val="bg1"/>
              </a:buClr>
              <a:buFont typeface="Arial" panose="020B0604020202020204" pitchFamily="34" charset="0"/>
              <a:buChar char="•"/>
              <a:defRPr sz="1467" b="1">
                <a:solidFill>
                  <a:schemeClr val="bg1"/>
                </a:solidFill>
              </a:defRPr>
            </a:lvl4pPr>
            <a:lvl5pPr marL="1530312" indent="-311143">
              <a:buClr>
                <a:schemeClr val="bg1"/>
              </a:buClr>
              <a:buFont typeface="Arial" panose="020B0604020202020204" pitchFamily="34" charset="0"/>
              <a:buChar char="•"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Bullet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33709" y="340788"/>
            <a:ext cx="1647559" cy="33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9647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wo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Freeform: Shape 13"/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439124 w 9144000"/>
              <a:gd name="connsiteY1" fmla="*/ 0 h 5143500"/>
              <a:gd name="connsiteX2" fmla="*/ 6368077 w 9144000"/>
              <a:gd name="connsiteY2" fmla="*/ 0 h 5143500"/>
              <a:gd name="connsiteX3" fmla="*/ 9144000 w 9144000"/>
              <a:gd name="connsiteY3" fmla="*/ 0 h 5143500"/>
              <a:gd name="connsiteX4" fmla="*/ 9144000 w 9144000"/>
              <a:gd name="connsiteY4" fmla="*/ 656569 h 5143500"/>
              <a:gd name="connsiteX5" fmla="*/ 6547868 w 9144000"/>
              <a:gd name="connsiteY5" fmla="*/ 656569 h 5143500"/>
              <a:gd name="connsiteX6" fmla="*/ 6588741 w 9144000"/>
              <a:gd name="connsiteY6" fmla="*/ 838078 h 5143500"/>
              <a:gd name="connsiteX7" fmla="*/ 6794500 w 9144000"/>
              <a:gd name="connsiteY7" fmla="*/ 2879504 h 5143500"/>
              <a:gd name="connsiteX8" fmla="*/ 6642052 w 9144000"/>
              <a:gd name="connsiteY8" fmla="*/ 4645061 h 5143500"/>
              <a:gd name="connsiteX9" fmla="*/ 6537861 w 9144000"/>
              <a:gd name="connsiteY9" fmla="*/ 5143500 h 5143500"/>
              <a:gd name="connsiteX10" fmla="*/ 268579 w 9144000"/>
              <a:gd name="connsiteY10" fmla="*/ 5143500 h 5143500"/>
              <a:gd name="connsiteX11" fmla="*/ 0 w 9144000"/>
              <a:gd name="connsiteY11" fmla="*/ 5143500 h 5143500"/>
              <a:gd name="connsiteX12" fmla="*/ 0 w 9144000"/>
              <a:gd name="connsiteY12" fmla="*/ 656569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439124" y="0"/>
                </a:lnTo>
                <a:lnTo>
                  <a:pt x="6368077" y="0"/>
                </a:lnTo>
                <a:lnTo>
                  <a:pt x="9144000" y="0"/>
                </a:lnTo>
                <a:lnTo>
                  <a:pt x="9144000" y="656569"/>
                </a:lnTo>
                <a:lnTo>
                  <a:pt x="6547868" y="656569"/>
                </a:lnTo>
                <a:lnTo>
                  <a:pt x="6588741" y="838078"/>
                </a:lnTo>
                <a:cubicBezTo>
                  <a:pt x="6721854" y="1474627"/>
                  <a:pt x="6794500" y="2162211"/>
                  <a:pt x="6794500" y="2879504"/>
                </a:cubicBezTo>
                <a:cubicBezTo>
                  <a:pt x="6794500" y="3494327"/>
                  <a:pt x="6741128" y="4087322"/>
                  <a:pt x="6642052" y="4645061"/>
                </a:cubicBezTo>
                <a:lnTo>
                  <a:pt x="6537861" y="5143500"/>
                </a:lnTo>
                <a:lnTo>
                  <a:pt x="268579" y="5143500"/>
                </a:lnTo>
                <a:lnTo>
                  <a:pt x="0" y="5143500"/>
                </a:lnTo>
                <a:lnTo>
                  <a:pt x="0" y="6565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DCEA9-4ACF-4E0B-82FD-759743D5A152}" type="datetime1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Disclosure or duplication without consent is prohibited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D92379-A8A0-4F2A-B1DF-F7F7112BE2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207264" y="987552"/>
            <a:ext cx="7973568" cy="54132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Line 40"/>
          <p:cNvSpPr>
            <a:spLocks noChangeShapeType="1"/>
          </p:cNvSpPr>
          <p:nvPr userDrawn="1"/>
        </p:nvSpPr>
        <p:spPr bwMode="auto">
          <a:xfrm>
            <a:off x="6352" y="865188"/>
            <a:ext cx="12185649" cy="0"/>
          </a:xfrm>
          <a:prstGeom prst="line">
            <a:avLst/>
          </a:prstGeom>
          <a:noFill/>
          <a:ln w="19050">
            <a:solidFill>
              <a:schemeClr val="accent6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9278112" y="2201333"/>
            <a:ext cx="2609088" cy="3657600"/>
          </a:xfrm>
        </p:spPr>
        <p:txBody>
          <a:bodyPr anchor="t" anchorCtr="0">
            <a:noAutofit/>
          </a:bodyPr>
          <a:lstStyle>
            <a:lvl1pPr marL="152396" indent="-152396">
              <a:lnSpc>
                <a:spcPct val="8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2133" b="1">
                <a:solidFill>
                  <a:schemeClr val="bg1"/>
                </a:solidFill>
              </a:defRPr>
            </a:lvl1pPr>
            <a:lvl2pPr marL="383108" indent="-224361">
              <a:lnSpc>
                <a:spcPct val="80000"/>
              </a:lnSpc>
              <a:buClr>
                <a:schemeClr val="bg1"/>
              </a:buClr>
              <a:buFont typeface="Arial" panose="020B0604020202020204" pitchFamily="34" charset="0"/>
              <a:buChar char="−"/>
              <a:defRPr sz="1867" b="1">
                <a:solidFill>
                  <a:schemeClr val="bg1"/>
                </a:solidFill>
              </a:defRPr>
            </a:lvl2pPr>
            <a:lvl3pPr marL="920728" indent="-311143">
              <a:buClr>
                <a:schemeClr val="bg1"/>
              </a:buClr>
              <a:buFont typeface="Arial" panose="020B0604020202020204" pitchFamily="34" charset="0"/>
              <a:buChar char="•"/>
              <a:defRPr sz="1600" b="1">
                <a:solidFill>
                  <a:schemeClr val="bg1"/>
                </a:solidFill>
              </a:defRPr>
            </a:lvl3pPr>
            <a:lvl4pPr marL="1219170" indent="-298443">
              <a:buClr>
                <a:schemeClr val="bg1"/>
              </a:buClr>
              <a:buFont typeface="Arial" panose="020B0604020202020204" pitchFamily="34" charset="0"/>
              <a:buChar char="•"/>
              <a:defRPr sz="1467" b="1">
                <a:solidFill>
                  <a:schemeClr val="bg1"/>
                </a:solidFill>
              </a:defRPr>
            </a:lvl4pPr>
            <a:lvl5pPr marL="1530312" indent="-311143">
              <a:buClr>
                <a:schemeClr val="bg1"/>
              </a:buClr>
              <a:buFont typeface="Arial" panose="020B0604020202020204" pitchFamily="34" charset="0"/>
              <a:buChar char="•"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Bullet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33709" y="340788"/>
            <a:ext cx="1647559" cy="33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0260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wo Conten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Freeform: Shape 13"/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439124 w 9144000"/>
              <a:gd name="connsiteY1" fmla="*/ 0 h 5143500"/>
              <a:gd name="connsiteX2" fmla="*/ 6368077 w 9144000"/>
              <a:gd name="connsiteY2" fmla="*/ 0 h 5143500"/>
              <a:gd name="connsiteX3" fmla="*/ 9144000 w 9144000"/>
              <a:gd name="connsiteY3" fmla="*/ 0 h 5143500"/>
              <a:gd name="connsiteX4" fmla="*/ 9144000 w 9144000"/>
              <a:gd name="connsiteY4" fmla="*/ 656569 h 5143500"/>
              <a:gd name="connsiteX5" fmla="*/ 6547868 w 9144000"/>
              <a:gd name="connsiteY5" fmla="*/ 656569 h 5143500"/>
              <a:gd name="connsiteX6" fmla="*/ 6588741 w 9144000"/>
              <a:gd name="connsiteY6" fmla="*/ 838078 h 5143500"/>
              <a:gd name="connsiteX7" fmla="*/ 6794500 w 9144000"/>
              <a:gd name="connsiteY7" fmla="*/ 2879504 h 5143500"/>
              <a:gd name="connsiteX8" fmla="*/ 6642052 w 9144000"/>
              <a:gd name="connsiteY8" fmla="*/ 4645061 h 5143500"/>
              <a:gd name="connsiteX9" fmla="*/ 6537861 w 9144000"/>
              <a:gd name="connsiteY9" fmla="*/ 5143500 h 5143500"/>
              <a:gd name="connsiteX10" fmla="*/ 268579 w 9144000"/>
              <a:gd name="connsiteY10" fmla="*/ 5143500 h 5143500"/>
              <a:gd name="connsiteX11" fmla="*/ 0 w 9144000"/>
              <a:gd name="connsiteY11" fmla="*/ 5143500 h 5143500"/>
              <a:gd name="connsiteX12" fmla="*/ 0 w 9144000"/>
              <a:gd name="connsiteY12" fmla="*/ 656569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439124" y="0"/>
                </a:lnTo>
                <a:lnTo>
                  <a:pt x="6368077" y="0"/>
                </a:lnTo>
                <a:lnTo>
                  <a:pt x="9144000" y="0"/>
                </a:lnTo>
                <a:lnTo>
                  <a:pt x="9144000" y="656569"/>
                </a:lnTo>
                <a:lnTo>
                  <a:pt x="6547868" y="656569"/>
                </a:lnTo>
                <a:lnTo>
                  <a:pt x="6588741" y="838078"/>
                </a:lnTo>
                <a:cubicBezTo>
                  <a:pt x="6721854" y="1474627"/>
                  <a:pt x="6794500" y="2162211"/>
                  <a:pt x="6794500" y="2879504"/>
                </a:cubicBezTo>
                <a:cubicBezTo>
                  <a:pt x="6794500" y="3494327"/>
                  <a:pt x="6741128" y="4087322"/>
                  <a:pt x="6642052" y="4645061"/>
                </a:cubicBezTo>
                <a:lnTo>
                  <a:pt x="6537861" y="5143500"/>
                </a:lnTo>
                <a:lnTo>
                  <a:pt x="268579" y="5143500"/>
                </a:lnTo>
                <a:lnTo>
                  <a:pt x="0" y="5143500"/>
                </a:lnTo>
                <a:lnTo>
                  <a:pt x="0" y="6565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ED28-F5F9-4EE8-99EB-AD8ABCF812D3}" type="datetime1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Disclosure or duplication without consent is prohibited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D92379-A8A0-4F2A-B1DF-F7F7112BE2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207264" y="987552"/>
            <a:ext cx="7973568" cy="54132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Line 40"/>
          <p:cNvSpPr>
            <a:spLocks noChangeShapeType="1"/>
          </p:cNvSpPr>
          <p:nvPr userDrawn="1"/>
        </p:nvSpPr>
        <p:spPr bwMode="auto">
          <a:xfrm>
            <a:off x="6352" y="865188"/>
            <a:ext cx="12185649" cy="0"/>
          </a:xfrm>
          <a:prstGeom prst="line">
            <a:avLst/>
          </a:prstGeom>
          <a:noFill/>
          <a:ln w="19050">
            <a:solidFill>
              <a:schemeClr val="accent6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9278112" y="2201333"/>
            <a:ext cx="2609088" cy="3657600"/>
          </a:xfrm>
        </p:spPr>
        <p:txBody>
          <a:bodyPr anchor="t" anchorCtr="0">
            <a:noAutofit/>
          </a:bodyPr>
          <a:lstStyle>
            <a:lvl1pPr marL="152396" indent="-152396">
              <a:lnSpc>
                <a:spcPct val="8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2133" b="1">
                <a:solidFill>
                  <a:schemeClr val="bg1"/>
                </a:solidFill>
              </a:defRPr>
            </a:lvl1pPr>
            <a:lvl2pPr marL="383108" indent="-224361">
              <a:lnSpc>
                <a:spcPct val="80000"/>
              </a:lnSpc>
              <a:buClr>
                <a:schemeClr val="bg1"/>
              </a:buClr>
              <a:buFont typeface="Arial" panose="020B0604020202020204" pitchFamily="34" charset="0"/>
              <a:buChar char="−"/>
              <a:defRPr sz="1867" b="1">
                <a:solidFill>
                  <a:schemeClr val="bg1"/>
                </a:solidFill>
              </a:defRPr>
            </a:lvl2pPr>
            <a:lvl3pPr marL="920728" indent="-311143">
              <a:buClr>
                <a:schemeClr val="bg1"/>
              </a:buClr>
              <a:buFont typeface="Arial" panose="020B0604020202020204" pitchFamily="34" charset="0"/>
              <a:buChar char="•"/>
              <a:defRPr sz="1600" b="1">
                <a:solidFill>
                  <a:schemeClr val="bg1"/>
                </a:solidFill>
              </a:defRPr>
            </a:lvl3pPr>
            <a:lvl4pPr marL="1219170" indent="-298443">
              <a:buClr>
                <a:schemeClr val="bg1"/>
              </a:buClr>
              <a:buFont typeface="Arial" panose="020B0604020202020204" pitchFamily="34" charset="0"/>
              <a:buChar char="•"/>
              <a:defRPr sz="1467" b="1">
                <a:solidFill>
                  <a:schemeClr val="bg1"/>
                </a:solidFill>
              </a:defRPr>
            </a:lvl4pPr>
            <a:lvl5pPr marL="1530312" indent="-311143">
              <a:buClr>
                <a:schemeClr val="bg1"/>
              </a:buClr>
              <a:buFont typeface="Arial" panose="020B0604020202020204" pitchFamily="34" charset="0"/>
              <a:buChar char="•"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Bullet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33709" y="340788"/>
            <a:ext cx="1647559" cy="33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771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1352" y="356560"/>
            <a:ext cx="4958965" cy="1719881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352" y="2094485"/>
            <a:ext cx="4958965" cy="414528"/>
          </a:xfrm>
        </p:spPr>
        <p:txBody>
          <a:bodyPr tIns="9144" bIns="9144" anchor="t"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presenter’s name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1352" y="3230567"/>
            <a:ext cx="3930595" cy="321016"/>
          </a:xfrm>
        </p:spPr>
        <p:txBody>
          <a:bodyPr tIns="9144" bIns="9144" anchor="t" anchorCtr="0"/>
          <a:lstStyle>
            <a:lvl1pPr algn="l">
              <a:defRPr sz="1867">
                <a:solidFill>
                  <a:schemeClr val="bg1"/>
                </a:solidFill>
              </a:defRPr>
            </a:lvl1pPr>
          </a:lstStyle>
          <a:p>
            <a:fld id="{F38573EC-1D95-4DF9-90F6-2E774A247D2A}" type="datetime1">
              <a:rPr lang="en-US" smtClean="0"/>
              <a:t>10/21/2020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D92379-A8A0-4F2A-B1DF-F7F7112BE2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1352" y="2523067"/>
            <a:ext cx="4580467" cy="414867"/>
          </a:xfrm>
        </p:spPr>
        <p:txBody>
          <a:bodyPr tIns="9144" bIns="9144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4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presenter’s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484" y="323855"/>
            <a:ext cx="1658112" cy="36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375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wo Content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Freeform: Shape 13"/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439124 w 9144000"/>
              <a:gd name="connsiteY1" fmla="*/ 0 h 5143500"/>
              <a:gd name="connsiteX2" fmla="*/ 6368077 w 9144000"/>
              <a:gd name="connsiteY2" fmla="*/ 0 h 5143500"/>
              <a:gd name="connsiteX3" fmla="*/ 9144000 w 9144000"/>
              <a:gd name="connsiteY3" fmla="*/ 0 h 5143500"/>
              <a:gd name="connsiteX4" fmla="*/ 9144000 w 9144000"/>
              <a:gd name="connsiteY4" fmla="*/ 656569 h 5143500"/>
              <a:gd name="connsiteX5" fmla="*/ 6547868 w 9144000"/>
              <a:gd name="connsiteY5" fmla="*/ 656569 h 5143500"/>
              <a:gd name="connsiteX6" fmla="*/ 6588741 w 9144000"/>
              <a:gd name="connsiteY6" fmla="*/ 838078 h 5143500"/>
              <a:gd name="connsiteX7" fmla="*/ 6794500 w 9144000"/>
              <a:gd name="connsiteY7" fmla="*/ 2879504 h 5143500"/>
              <a:gd name="connsiteX8" fmla="*/ 6642052 w 9144000"/>
              <a:gd name="connsiteY8" fmla="*/ 4645061 h 5143500"/>
              <a:gd name="connsiteX9" fmla="*/ 6537861 w 9144000"/>
              <a:gd name="connsiteY9" fmla="*/ 5143500 h 5143500"/>
              <a:gd name="connsiteX10" fmla="*/ 268579 w 9144000"/>
              <a:gd name="connsiteY10" fmla="*/ 5143500 h 5143500"/>
              <a:gd name="connsiteX11" fmla="*/ 0 w 9144000"/>
              <a:gd name="connsiteY11" fmla="*/ 5143500 h 5143500"/>
              <a:gd name="connsiteX12" fmla="*/ 0 w 9144000"/>
              <a:gd name="connsiteY12" fmla="*/ 656569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439124" y="0"/>
                </a:lnTo>
                <a:lnTo>
                  <a:pt x="6368077" y="0"/>
                </a:lnTo>
                <a:lnTo>
                  <a:pt x="9144000" y="0"/>
                </a:lnTo>
                <a:lnTo>
                  <a:pt x="9144000" y="656569"/>
                </a:lnTo>
                <a:lnTo>
                  <a:pt x="6547868" y="656569"/>
                </a:lnTo>
                <a:lnTo>
                  <a:pt x="6588741" y="838078"/>
                </a:lnTo>
                <a:cubicBezTo>
                  <a:pt x="6721854" y="1474627"/>
                  <a:pt x="6794500" y="2162211"/>
                  <a:pt x="6794500" y="2879504"/>
                </a:cubicBezTo>
                <a:cubicBezTo>
                  <a:pt x="6794500" y="3494327"/>
                  <a:pt x="6741128" y="4087322"/>
                  <a:pt x="6642052" y="4645061"/>
                </a:cubicBezTo>
                <a:lnTo>
                  <a:pt x="6537861" y="5143500"/>
                </a:lnTo>
                <a:lnTo>
                  <a:pt x="268579" y="5143500"/>
                </a:lnTo>
                <a:lnTo>
                  <a:pt x="0" y="5143500"/>
                </a:lnTo>
                <a:lnTo>
                  <a:pt x="0" y="6565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A0BA-16E0-42AD-AB62-94B63B8A6211}" type="datetime1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Disclosure or duplication without consent is prohibited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D92379-A8A0-4F2A-B1DF-F7F7112BE2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207264" y="987552"/>
            <a:ext cx="7973568" cy="54132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Line 40"/>
          <p:cNvSpPr>
            <a:spLocks noChangeShapeType="1"/>
          </p:cNvSpPr>
          <p:nvPr userDrawn="1"/>
        </p:nvSpPr>
        <p:spPr bwMode="auto">
          <a:xfrm>
            <a:off x="6352" y="865188"/>
            <a:ext cx="12185649" cy="0"/>
          </a:xfrm>
          <a:prstGeom prst="line">
            <a:avLst/>
          </a:prstGeom>
          <a:noFill/>
          <a:ln w="19050">
            <a:solidFill>
              <a:schemeClr val="accent6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9278112" y="2201333"/>
            <a:ext cx="2609088" cy="3657600"/>
          </a:xfrm>
        </p:spPr>
        <p:txBody>
          <a:bodyPr anchor="t" anchorCtr="0">
            <a:noAutofit/>
          </a:bodyPr>
          <a:lstStyle>
            <a:lvl1pPr marL="152396" indent="-152396">
              <a:lnSpc>
                <a:spcPct val="8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2133" b="1">
                <a:solidFill>
                  <a:schemeClr val="bg1"/>
                </a:solidFill>
              </a:defRPr>
            </a:lvl1pPr>
            <a:lvl2pPr marL="383108" indent="-224361">
              <a:lnSpc>
                <a:spcPct val="80000"/>
              </a:lnSpc>
              <a:buClr>
                <a:schemeClr val="bg1"/>
              </a:buClr>
              <a:buFont typeface="Arial" panose="020B0604020202020204" pitchFamily="34" charset="0"/>
              <a:buChar char="−"/>
              <a:defRPr sz="1867" b="1">
                <a:solidFill>
                  <a:schemeClr val="bg1"/>
                </a:solidFill>
              </a:defRPr>
            </a:lvl2pPr>
            <a:lvl3pPr marL="920728" indent="-311143">
              <a:buClr>
                <a:schemeClr val="bg1"/>
              </a:buClr>
              <a:buFont typeface="Arial" panose="020B0604020202020204" pitchFamily="34" charset="0"/>
              <a:buChar char="•"/>
              <a:defRPr sz="1600" b="1">
                <a:solidFill>
                  <a:schemeClr val="bg1"/>
                </a:solidFill>
              </a:defRPr>
            </a:lvl3pPr>
            <a:lvl4pPr marL="1219170" indent="-298443">
              <a:buClr>
                <a:schemeClr val="bg1"/>
              </a:buClr>
              <a:buFont typeface="Arial" panose="020B0604020202020204" pitchFamily="34" charset="0"/>
              <a:buChar char="•"/>
              <a:defRPr sz="1467" b="1">
                <a:solidFill>
                  <a:schemeClr val="bg1"/>
                </a:solidFill>
              </a:defRPr>
            </a:lvl4pPr>
            <a:lvl5pPr marL="1530312" indent="-311143">
              <a:buClr>
                <a:schemeClr val="bg1"/>
              </a:buClr>
              <a:buFont typeface="Arial" panose="020B0604020202020204" pitchFamily="34" charset="0"/>
              <a:buChar char="•"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Bullet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33709" y="340788"/>
            <a:ext cx="1647559" cy="33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5744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wo Content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Freeform: Shape 13"/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439124 w 9144000"/>
              <a:gd name="connsiteY1" fmla="*/ 0 h 5143500"/>
              <a:gd name="connsiteX2" fmla="*/ 6368077 w 9144000"/>
              <a:gd name="connsiteY2" fmla="*/ 0 h 5143500"/>
              <a:gd name="connsiteX3" fmla="*/ 9144000 w 9144000"/>
              <a:gd name="connsiteY3" fmla="*/ 0 h 5143500"/>
              <a:gd name="connsiteX4" fmla="*/ 9144000 w 9144000"/>
              <a:gd name="connsiteY4" fmla="*/ 656569 h 5143500"/>
              <a:gd name="connsiteX5" fmla="*/ 6547868 w 9144000"/>
              <a:gd name="connsiteY5" fmla="*/ 656569 h 5143500"/>
              <a:gd name="connsiteX6" fmla="*/ 6588741 w 9144000"/>
              <a:gd name="connsiteY6" fmla="*/ 838078 h 5143500"/>
              <a:gd name="connsiteX7" fmla="*/ 6794500 w 9144000"/>
              <a:gd name="connsiteY7" fmla="*/ 2879504 h 5143500"/>
              <a:gd name="connsiteX8" fmla="*/ 6642052 w 9144000"/>
              <a:gd name="connsiteY8" fmla="*/ 4645061 h 5143500"/>
              <a:gd name="connsiteX9" fmla="*/ 6537861 w 9144000"/>
              <a:gd name="connsiteY9" fmla="*/ 5143500 h 5143500"/>
              <a:gd name="connsiteX10" fmla="*/ 268579 w 9144000"/>
              <a:gd name="connsiteY10" fmla="*/ 5143500 h 5143500"/>
              <a:gd name="connsiteX11" fmla="*/ 0 w 9144000"/>
              <a:gd name="connsiteY11" fmla="*/ 5143500 h 5143500"/>
              <a:gd name="connsiteX12" fmla="*/ 0 w 9144000"/>
              <a:gd name="connsiteY12" fmla="*/ 656569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439124" y="0"/>
                </a:lnTo>
                <a:lnTo>
                  <a:pt x="6368077" y="0"/>
                </a:lnTo>
                <a:lnTo>
                  <a:pt x="9144000" y="0"/>
                </a:lnTo>
                <a:lnTo>
                  <a:pt x="9144000" y="656569"/>
                </a:lnTo>
                <a:lnTo>
                  <a:pt x="6547868" y="656569"/>
                </a:lnTo>
                <a:lnTo>
                  <a:pt x="6588741" y="838078"/>
                </a:lnTo>
                <a:cubicBezTo>
                  <a:pt x="6721854" y="1474627"/>
                  <a:pt x="6794500" y="2162211"/>
                  <a:pt x="6794500" y="2879504"/>
                </a:cubicBezTo>
                <a:cubicBezTo>
                  <a:pt x="6794500" y="3494327"/>
                  <a:pt x="6741128" y="4087322"/>
                  <a:pt x="6642052" y="4645061"/>
                </a:cubicBezTo>
                <a:lnTo>
                  <a:pt x="6537861" y="5143500"/>
                </a:lnTo>
                <a:lnTo>
                  <a:pt x="268579" y="5143500"/>
                </a:lnTo>
                <a:lnTo>
                  <a:pt x="0" y="5143500"/>
                </a:lnTo>
                <a:lnTo>
                  <a:pt x="0" y="6565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65ED-2AB9-47F8-A938-23FC6E046FC2}" type="datetime1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Disclosure or duplication without consent is prohibited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D92379-A8A0-4F2A-B1DF-F7F7112BE2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207264" y="987552"/>
            <a:ext cx="7973568" cy="54132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Line 40"/>
          <p:cNvSpPr>
            <a:spLocks noChangeShapeType="1"/>
          </p:cNvSpPr>
          <p:nvPr userDrawn="1"/>
        </p:nvSpPr>
        <p:spPr bwMode="auto">
          <a:xfrm>
            <a:off x="6352" y="865188"/>
            <a:ext cx="12185649" cy="0"/>
          </a:xfrm>
          <a:prstGeom prst="line">
            <a:avLst/>
          </a:prstGeom>
          <a:noFill/>
          <a:ln w="19050">
            <a:solidFill>
              <a:schemeClr val="accent6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9278112" y="2201333"/>
            <a:ext cx="2609088" cy="3657600"/>
          </a:xfrm>
        </p:spPr>
        <p:txBody>
          <a:bodyPr anchor="t" anchorCtr="0">
            <a:noAutofit/>
          </a:bodyPr>
          <a:lstStyle>
            <a:lvl1pPr marL="152396" indent="-152396">
              <a:lnSpc>
                <a:spcPct val="8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2133" b="1">
                <a:solidFill>
                  <a:schemeClr val="bg1"/>
                </a:solidFill>
              </a:defRPr>
            </a:lvl1pPr>
            <a:lvl2pPr marL="383108" indent="-224361">
              <a:lnSpc>
                <a:spcPct val="80000"/>
              </a:lnSpc>
              <a:buClr>
                <a:schemeClr val="bg1"/>
              </a:buClr>
              <a:buFont typeface="Arial" panose="020B0604020202020204" pitchFamily="34" charset="0"/>
              <a:buChar char="−"/>
              <a:defRPr sz="1867" b="1">
                <a:solidFill>
                  <a:schemeClr val="bg1"/>
                </a:solidFill>
              </a:defRPr>
            </a:lvl2pPr>
            <a:lvl3pPr marL="920728" indent="-311143">
              <a:buClr>
                <a:schemeClr val="bg1"/>
              </a:buClr>
              <a:buFont typeface="Arial" panose="020B0604020202020204" pitchFamily="34" charset="0"/>
              <a:buChar char="•"/>
              <a:defRPr sz="1600" b="1">
                <a:solidFill>
                  <a:schemeClr val="bg1"/>
                </a:solidFill>
              </a:defRPr>
            </a:lvl3pPr>
            <a:lvl4pPr marL="1219170" indent="-298443">
              <a:buClr>
                <a:schemeClr val="bg1"/>
              </a:buClr>
              <a:buFont typeface="Arial" panose="020B0604020202020204" pitchFamily="34" charset="0"/>
              <a:buChar char="•"/>
              <a:defRPr sz="1467" b="1">
                <a:solidFill>
                  <a:schemeClr val="bg1"/>
                </a:solidFill>
              </a:defRPr>
            </a:lvl4pPr>
            <a:lvl5pPr marL="1530312" indent="-311143">
              <a:buClr>
                <a:schemeClr val="bg1"/>
              </a:buClr>
              <a:buFont typeface="Arial" panose="020B0604020202020204" pitchFamily="34" charset="0"/>
              <a:buChar char="•"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Bullet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33709" y="340788"/>
            <a:ext cx="1647559" cy="33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3057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wo 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Freeform: Shape 13"/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439124 w 9144000"/>
              <a:gd name="connsiteY1" fmla="*/ 0 h 5143500"/>
              <a:gd name="connsiteX2" fmla="*/ 6368077 w 9144000"/>
              <a:gd name="connsiteY2" fmla="*/ 0 h 5143500"/>
              <a:gd name="connsiteX3" fmla="*/ 9144000 w 9144000"/>
              <a:gd name="connsiteY3" fmla="*/ 0 h 5143500"/>
              <a:gd name="connsiteX4" fmla="*/ 9144000 w 9144000"/>
              <a:gd name="connsiteY4" fmla="*/ 656569 h 5143500"/>
              <a:gd name="connsiteX5" fmla="*/ 6547868 w 9144000"/>
              <a:gd name="connsiteY5" fmla="*/ 656569 h 5143500"/>
              <a:gd name="connsiteX6" fmla="*/ 6588741 w 9144000"/>
              <a:gd name="connsiteY6" fmla="*/ 838078 h 5143500"/>
              <a:gd name="connsiteX7" fmla="*/ 6794500 w 9144000"/>
              <a:gd name="connsiteY7" fmla="*/ 2879504 h 5143500"/>
              <a:gd name="connsiteX8" fmla="*/ 6642052 w 9144000"/>
              <a:gd name="connsiteY8" fmla="*/ 4645061 h 5143500"/>
              <a:gd name="connsiteX9" fmla="*/ 6537861 w 9144000"/>
              <a:gd name="connsiteY9" fmla="*/ 5143500 h 5143500"/>
              <a:gd name="connsiteX10" fmla="*/ 268579 w 9144000"/>
              <a:gd name="connsiteY10" fmla="*/ 5143500 h 5143500"/>
              <a:gd name="connsiteX11" fmla="*/ 0 w 9144000"/>
              <a:gd name="connsiteY11" fmla="*/ 5143500 h 5143500"/>
              <a:gd name="connsiteX12" fmla="*/ 0 w 9144000"/>
              <a:gd name="connsiteY12" fmla="*/ 656569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439124" y="0"/>
                </a:lnTo>
                <a:lnTo>
                  <a:pt x="6368077" y="0"/>
                </a:lnTo>
                <a:lnTo>
                  <a:pt x="9144000" y="0"/>
                </a:lnTo>
                <a:lnTo>
                  <a:pt x="9144000" y="656569"/>
                </a:lnTo>
                <a:lnTo>
                  <a:pt x="6547868" y="656569"/>
                </a:lnTo>
                <a:lnTo>
                  <a:pt x="6588741" y="838078"/>
                </a:lnTo>
                <a:cubicBezTo>
                  <a:pt x="6721854" y="1474627"/>
                  <a:pt x="6794500" y="2162211"/>
                  <a:pt x="6794500" y="2879504"/>
                </a:cubicBezTo>
                <a:cubicBezTo>
                  <a:pt x="6794500" y="3494327"/>
                  <a:pt x="6741128" y="4087322"/>
                  <a:pt x="6642052" y="4645061"/>
                </a:cubicBezTo>
                <a:lnTo>
                  <a:pt x="6537861" y="5143500"/>
                </a:lnTo>
                <a:lnTo>
                  <a:pt x="268579" y="5143500"/>
                </a:lnTo>
                <a:lnTo>
                  <a:pt x="0" y="5143500"/>
                </a:lnTo>
                <a:lnTo>
                  <a:pt x="0" y="6565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2018-53CB-4704-8070-8B4A6D721D2E}" type="datetime1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Disclosure or duplication without consent is prohibited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D92379-A8A0-4F2A-B1DF-F7F7112BE2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207264" y="987552"/>
            <a:ext cx="7973568" cy="54132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Line 40"/>
          <p:cNvSpPr>
            <a:spLocks noChangeShapeType="1"/>
          </p:cNvSpPr>
          <p:nvPr userDrawn="1"/>
        </p:nvSpPr>
        <p:spPr bwMode="auto">
          <a:xfrm>
            <a:off x="6352" y="865188"/>
            <a:ext cx="12185649" cy="0"/>
          </a:xfrm>
          <a:prstGeom prst="line">
            <a:avLst/>
          </a:prstGeom>
          <a:noFill/>
          <a:ln w="19050">
            <a:solidFill>
              <a:schemeClr val="accent6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9278112" y="2201333"/>
            <a:ext cx="2609088" cy="3657600"/>
          </a:xfrm>
        </p:spPr>
        <p:txBody>
          <a:bodyPr anchor="t" anchorCtr="0">
            <a:noAutofit/>
          </a:bodyPr>
          <a:lstStyle>
            <a:lvl1pPr marL="152396" indent="-152396">
              <a:lnSpc>
                <a:spcPct val="8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2133" b="1">
                <a:solidFill>
                  <a:schemeClr val="bg1"/>
                </a:solidFill>
              </a:defRPr>
            </a:lvl1pPr>
            <a:lvl2pPr marL="383108" indent="-224361">
              <a:lnSpc>
                <a:spcPct val="80000"/>
              </a:lnSpc>
              <a:buClr>
                <a:schemeClr val="bg1"/>
              </a:buClr>
              <a:buFont typeface="Arial" panose="020B0604020202020204" pitchFamily="34" charset="0"/>
              <a:buChar char="−"/>
              <a:defRPr sz="1867" b="1">
                <a:solidFill>
                  <a:schemeClr val="bg1"/>
                </a:solidFill>
              </a:defRPr>
            </a:lvl2pPr>
            <a:lvl3pPr marL="920728" indent="-311143">
              <a:buClr>
                <a:schemeClr val="bg1"/>
              </a:buClr>
              <a:buFont typeface="Arial" panose="020B0604020202020204" pitchFamily="34" charset="0"/>
              <a:buChar char="•"/>
              <a:defRPr sz="1600" b="1">
                <a:solidFill>
                  <a:schemeClr val="bg1"/>
                </a:solidFill>
              </a:defRPr>
            </a:lvl3pPr>
            <a:lvl4pPr marL="1219170" indent="-298443">
              <a:buClr>
                <a:schemeClr val="bg1"/>
              </a:buClr>
              <a:buFont typeface="Arial" panose="020B0604020202020204" pitchFamily="34" charset="0"/>
              <a:buChar char="•"/>
              <a:defRPr sz="1467" b="1">
                <a:solidFill>
                  <a:schemeClr val="bg1"/>
                </a:solidFill>
              </a:defRPr>
            </a:lvl4pPr>
            <a:lvl5pPr marL="1530312" indent="-311143">
              <a:buClr>
                <a:schemeClr val="bg1"/>
              </a:buClr>
              <a:buFont typeface="Arial" panose="020B0604020202020204" pitchFamily="34" charset="0"/>
              <a:buChar char="•"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Bullet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33709" y="340788"/>
            <a:ext cx="1647559" cy="33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2349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BDEF9-A6B8-4383-A896-AFD49FF5C43A}" type="datetime1">
              <a:rPr lang="en-US" smtClean="0"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Disclosure or duplication without consent is prohibited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2379-A8A0-4F2A-B1DF-F7F7112BE2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Line 40"/>
          <p:cNvSpPr>
            <a:spLocks noChangeShapeType="1"/>
          </p:cNvSpPr>
          <p:nvPr userDrawn="1"/>
        </p:nvSpPr>
        <p:spPr bwMode="auto">
          <a:xfrm>
            <a:off x="6352" y="865188"/>
            <a:ext cx="12185649" cy="0"/>
          </a:xfrm>
          <a:prstGeom prst="line">
            <a:avLst/>
          </a:prstGeom>
          <a:noFill/>
          <a:ln w="19050">
            <a:solidFill>
              <a:schemeClr val="accent6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4204508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No Content Gray 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: Shape 38"/>
          <p:cNvSpPr/>
          <p:nvPr userDrawn="1"/>
        </p:nvSpPr>
        <p:spPr>
          <a:xfrm>
            <a:off x="11090872" y="876302"/>
            <a:ext cx="1101128" cy="5981700"/>
          </a:xfrm>
          <a:custGeom>
            <a:avLst/>
            <a:gdLst>
              <a:gd name="connsiteX0" fmla="*/ 681756 w 825846"/>
              <a:gd name="connsiteY0" fmla="*/ 0 h 4486275"/>
              <a:gd name="connsiteX1" fmla="*/ 825846 w 825846"/>
              <a:gd name="connsiteY1" fmla="*/ 0 h 4486275"/>
              <a:gd name="connsiteX2" fmla="*/ 825846 w 825846"/>
              <a:gd name="connsiteY2" fmla="*/ 4486275 h 4486275"/>
              <a:gd name="connsiteX3" fmla="*/ 0 w 825846"/>
              <a:gd name="connsiteY3" fmla="*/ 4486275 h 4486275"/>
              <a:gd name="connsiteX4" fmla="*/ 40025 w 825846"/>
              <a:gd name="connsiteY4" fmla="*/ 4408127 h 4486275"/>
              <a:gd name="connsiteX5" fmla="*/ 775047 w 825846"/>
              <a:gd name="connsiteY5" fmla="*/ 1176610 h 4486275"/>
              <a:gd name="connsiteX6" fmla="*/ 689163 w 825846"/>
              <a:gd name="connsiteY6" fmla="*/ 41475 h 4486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5846" h="4486275">
                <a:moveTo>
                  <a:pt x="681756" y="0"/>
                </a:moveTo>
                <a:lnTo>
                  <a:pt x="825846" y="0"/>
                </a:lnTo>
                <a:lnTo>
                  <a:pt x="825846" y="4486275"/>
                </a:lnTo>
                <a:lnTo>
                  <a:pt x="0" y="4486275"/>
                </a:lnTo>
                <a:lnTo>
                  <a:pt x="40025" y="4408127"/>
                </a:lnTo>
                <a:cubicBezTo>
                  <a:pt x="511072" y="3430545"/>
                  <a:pt x="775047" y="2334405"/>
                  <a:pt x="775047" y="1176610"/>
                </a:cubicBezTo>
                <a:cubicBezTo>
                  <a:pt x="775047" y="790679"/>
                  <a:pt x="745717" y="411598"/>
                  <a:pt x="689163" y="41475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347B3-40D4-412D-9B0D-A2FBE3F78005}" type="datetime1">
              <a:rPr lang="en-US" smtClean="0"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Disclosure or duplication without consent is prohibited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D92379-A8A0-4F2A-B1DF-F7F7112BE2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Line 40"/>
          <p:cNvSpPr>
            <a:spLocks noChangeShapeType="1"/>
          </p:cNvSpPr>
          <p:nvPr userDrawn="1"/>
        </p:nvSpPr>
        <p:spPr bwMode="auto">
          <a:xfrm>
            <a:off x="6352" y="865188"/>
            <a:ext cx="12185649" cy="0"/>
          </a:xfrm>
          <a:prstGeom prst="line">
            <a:avLst/>
          </a:prstGeom>
          <a:noFill/>
          <a:ln w="19050">
            <a:solidFill>
              <a:schemeClr val="accent6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7523242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No Content No Red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7D5AD-B8F3-4B0A-9F12-6FA38236D6A9}" type="datetime1">
              <a:rPr lang="en-US" smtClean="0"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Disclosure or duplication without consent is prohibited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D92379-A8A0-4F2A-B1DF-F7F7112BE2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5753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BA4C8-58D6-49BA-B538-58C398905F52}" type="datetime1">
              <a:rPr lang="en-US" smtClean="0"/>
              <a:t>10/21/2020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Disclosure or duplication without consent is prohibited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2379-A8A0-4F2A-B1DF-F7F7112BE2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0160000" y="304800"/>
            <a:ext cx="1828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4295353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51868" y="2755663"/>
            <a:ext cx="4321387" cy="8709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88271" y="3000450"/>
            <a:ext cx="3544712" cy="616556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647411"/>
            <a:ext cx="18288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57AB0BE-52A7-4B5F-8C36-17230A19DD84}" type="datetime1">
              <a:rPr lang="en-US" smtClean="0"/>
              <a:t>10/21/2020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33600" y="6647411"/>
            <a:ext cx="79248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Disclosure or duplication without consent is prohibited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73413" y="6647411"/>
            <a:ext cx="18288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5D92379-A8A0-4F2A-B1DF-F7F7112BE2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28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45679E-6 L -0.73125 -3.45679E-6 " pathEditMode="relative" rAng="0" ptsTypes="AA">
                                      <p:cBhvr>
                                        <p:cTn id="8" dur="2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6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59259E-6 L -3.61111E-6 -0.74661 " pathEditMode="relative" rAng="0" ptsTypes="AA">
                                      <p:cBhvr>
                                        <p:cTn id="12" dur="3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3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51871" y="2755663"/>
            <a:ext cx="4321380" cy="8709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88273" y="3000450"/>
            <a:ext cx="3544707" cy="616556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647411"/>
            <a:ext cx="18288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19B4E8D-F1AF-4D4A-8028-1E478F432E58}" type="datetime1">
              <a:rPr lang="en-US" smtClean="0"/>
              <a:t>10/21/2020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33600" y="6647411"/>
            <a:ext cx="79248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Disclosure or duplication without consent is prohibited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73413" y="6647411"/>
            <a:ext cx="18288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5D92379-A8A0-4F2A-B1DF-F7F7112BE2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73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45679E-6 L -0.73125 -3.45679E-6 " pathEditMode="relative" rAng="0" ptsTypes="AA">
                                      <p:cBhvr>
                                        <p:cTn id="8" dur="2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6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59259E-6 L -3.61111E-6 -0.74661 " pathEditMode="relative" rAng="0" ptsTypes="AA">
                                      <p:cBhvr>
                                        <p:cTn id="12" dur="3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3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51871" y="2755663"/>
            <a:ext cx="4321380" cy="8709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88273" y="3000450"/>
            <a:ext cx="3544707" cy="616556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647411"/>
            <a:ext cx="18288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07B2A50-F630-4280-8C45-553447F74C50}" type="datetime1">
              <a:rPr lang="en-US" smtClean="0"/>
              <a:t>10/21/2020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33600" y="6647411"/>
            <a:ext cx="79248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Disclosure or duplication without consent is prohibited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73413" y="6647411"/>
            <a:ext cx="18288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5D92379-A8A0-4F2A-B1DF-F7F7112BE2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69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45679E-6 L -0.73125 -3.45679E-6 " pathEditMode="relative" rAng="0" ptsTypes="AA">
                                      <p:cBhvr>
                                        <p:cTn id="8" dur="2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6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59259E-6 L -3.61111E-6 -0.74661 " pathEditMode="relative" rAng="0" ptsTypes="AA">
                                      <p:cBhvr>
                                        <p:cTn id="12" dur="3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3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1352" y="356560"/>
            <a:ext cx="4958965" cy="1719881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352" y="2094485"/>
            <a:ext cx="4958965" cy="414528"/>
          </a:xfrm>
        </p:spPr>
        <p:txBody>
          <a:bodyPr tIns="9144" bIns="9144" anchor="t"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presenter’s name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1352" y="3230567"/>
            <a:ext cx="3930595" cy="321016"/>
          </a:xfrm>
        </p:spPr>
        <p:txBody>
          <a:bodyPr tIns="9144" bIns="9144" anchor="t" anchorCtr="0"/>
          <a:lstStyle>
            <a:lvl1pPr algn="l">
              <a:defRPr sz="1867">
                <a:solidFill>
                  <a:schemeClr val="bg1"/>
                </a:solidFill>
              </a:defRPr>
            </a:lvl1pPr>
          </a:lstStyle>
          <a:p>
            <a:fld id="{AE1F39C4-BD05-480E-A5EF-BE86509C97D1}" type="datetime1">
              <a:rPr lang="en-US" smtClean="0"/>
              <a:t>10/21/2020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D92379-A8A0-4F2A-B1DF-F7F7112BE2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1352" y="2523067"/>
            <a:ext cx="4580467" cy="414867"/>
          </a:xfrm>
        </p:spPr>
        <p:txBody>
          <a:bodyPr tIns="9144" bIns="9144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4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presenter’s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484" y="323855"/>
            <a:ext cx="1658112" cy="36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0614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C8612-13EC-4B6E-97B0-F7B4A40B4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3" y="365125"/>
            <a:ext cx="11480796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6DC42E-9FE5-4465-AD96-06825F77B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603" y="1428919"/>
            <a:ext cx="5641973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 cap="all" baseline="0">
                <a:latin typeface="Arial Black" panose="020B0A040201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D0D4A9-EDC0-4B8F-82C2-0EEABA32B1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5603" y="2252832"/>
            <a:ext cx="5641973" cy="39368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0568DE-4BCC-4EF5-AC65-02A2A2CEE8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428919"/>
            <a:ext cx="5664199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 cap="all" baseline="0">
                <a:latin typeface="Arial Black" panose="020B0A040201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FB1A73-9E23-4552-A38B-D8624E51D9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252832"/>
            <a:ext cx="5664199" cy="39368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31796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_Title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D86A35-F008-3C4C-8C09-F74B471491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089"/>
          <a:stretch/>
        </p:blipFill>
        <p:spPr>
          <a:xfrm>
            <a:off x="0" y="0"/>
            <a:ext cx="12192000" cy="1914144"/>
          </a:xfrm>
          <a:prstGeom prst="rect">
            <a:avLst/>
          </a:prstGeom>
        </p:spPr>
      </p:pic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94410D30-4DBF-6642-B474-662ABBC5A2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7669" y="1"/>
            <a:ext cx="11476659" cy="127220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 b="1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A225B77-43F5-DD4F-BEEA-B3A849B71AE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57189" y="1585674"/>
            <a:ext cx="11477625" cy="50469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  <a:latin typeface="Franklin Gothic Medium" panose="020B0603020102020204" pitchFamily="34" charset="0"/>
              </a:defRPr>
            </a:lvl1pPr>
            <a:lvl2pPr marL="457189" indent="0">
              <a:buNone/>
              <a:defRPr>
                <a:latin typeface="Franklin Gothic Medium" panose="020B0603020102020204" pitchFamily="34" charset="0"/>
              </a:defRPr>
            </a:lvl2pPr>
            <a:lvl3pPr marL="914377" indent="0">
              <a:buNone/>
              <a:defRPr>
                <a:latin typeface="Franklin Gothic Medium" panose="020B0603020102020204" pitchFamily="34" charset="0"/>
              </a:defRPr>
            </a:lvl3pPr>
            <a:lvl4pPr marL="1371566" indent="0">
              <a:buNone/>
              <a:defRPr>
                <a:latin typeface="Franklin Gothic Medium" panose="020B0603020102020204" pitchFamily="34" charset="0"/>
              </a:defRPr>
            </a:lvl4pPr>
            <a:lvl5pPr marL="1828754" indent="0">
              <a:buNone/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58165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1352" y="356560"/>
            <a:ext cx="4958965" cy="1719881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352" y="2094485"/>
            <a:ext cx="4958965" cy="414528"/>
          </a:xfrm>
        </p:spPr>
        <p:txBody>
          <a:bodyPr tIns="9144" bIns="9144" anchor="t"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presenter’s name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1352" y="3230567"/>
            <a:ext cx="3930595" cy="321016"/>
          </a:xfrm>
        </p:spPr>
        <p:txBody>
          <a:bodyPr tIns="9144" bIns="9144" anchor="t" anchorCtr="0"/>
          <a:lstStyle>
            <a:lvl1pPr algn="l">
              <a:defRPr sz="1867">
                <a:solidFill>
                  <a:schemeClr val="tx1"/>
                </a:solidFill>
              </a:defRPr>
            </a:lvl1pPr>
          </a:lstStyle>
          <a:p>
            <a:fld id="{B9DF9DFC-B7F8-4E4C-89ED-A79F3AE49260}" type="datetime1">
              <a:rPr lang="en-US" smtClean="0"/>
              <a:t>10/21/2020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F5D92379-A8A0-4F2A-B1DF-F7F7112BE2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1352" y="2523067"/>
            <a:ext cx="4580467" cy="414867"/>
          </a:xfrm>
        </p:spPr>
        <p:txBody>
          <a:bodyPr tIns="9144" bIns="9144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4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presenter’s title</a:t>
            </a:r>
          </a:p>
        </p:txBody>
      </p:sp>
      <p:pic>
        <p:nvPicPr>
          <p:cNvPr id="11" name="Picture 1" descr="magna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10232744" y="343847"/>
            <a:ext cx="1651461" cy="332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16203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Red Do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1352" y="356560"/>
            <a:ext cx="4958965" cy="1719881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352" y="2094485"/>
            <a:ext cx="4958965" cy="414528"/>
          </a:xfrm>
        </p:spPr>
        <p:txBody>
          <a:bodyPr tIns="9144" bIns="9144" anchor="t"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presenter’s name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1352" y="3230567"/>
            <a:ext cx="3930595" cy="321016"/>
          </a:xfrm>
        </p:spPr>
        <p:txBody>
          <a:bodyPr tIns="9144" bIns="9144" anchor="t" anchorCtr="0"/>
          <a:lstStyle>
            <a:lvl1pPr algn="l">
              <a:defRPr sz="1867">
                <a:solidFill>
                  <a:schemeClr val="bg1"/>
                </a:solidFill>
              </a:defRPr>
            </a:lvl1pPr>
          </a:lstStyle>
          <a:p>
            <a:fld id="{3D57A5A0-93B0-4081-A563-FEDA78F52460}" type="datetime1">
              <a:rPr lang="en-US" smtClean="0"/>
              <a:t>10/21/2020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D92379-A8A0-4F2A-B1DF-F7F7112BE2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1352" y="2523067"/>
            <a:ext cx="4580467" cy="414867"/>
          </a:xfrm>
        </p:spPr>
        <p:txBody>
          <a:bodyPr tIns="9144" bIns="9144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4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presenter’s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484" y="5827189"/>
            <a:ext cx="1658112" cy="36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0031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1352" y="356560"/>
            <a:ext cx="4958965" cy="1719881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352" y="2094485"/>
            <a:ext cx="4958965" cy="414528"/>
          </a:xfrm>
        </p:spPr>
        <p:txBody>
          <a:bodyPr tIns="9144" bIns="9144" anchor="t"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presenter’s name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1352" y="3230567"/>
            <a:ext cx="3930595" cy="321016"/>
          </a:xfrm>
        </p:spPr>
        <p:txBody>
          <a:bodyPr tIns="9144" bIns="9144" anchor="t" anchorCtr="0"/>
          <a:lstStyle>
            <a:lvl1pPr algn="l">
              <a:defRPr sz="1867">
                <a:solidFill>
                  <a:schemeClr val="bg1"/>
                </a:solidFill>
              </a:defRPr>
            </a:lvl1pPr>
          </a:lstStyle>
          <a:p>
            <a:fld id="{F38573EC-1D95-4DF9-90F6-2E774A247D2A}" type="datetime1">
              <a:rPr lang="en-US" smtClean="0"/>
              <a:t>10/21/2020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D92379-A8A0-4F2A-B1DF-F7F7112BE2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1352" y="2523067"/>
            <a:ext cx="4580467" cy="414867"/>
          </a:xfrm>
        </p:spPr>
        <p:txBody>
          <a:bodyPr tIns="9144" bIns="9144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4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presenter’s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484" y="323855"/>
            <a:ext cx="1658112" cy="36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1207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1352" y="356560"/>
            <a:ext cx="4958965" cy="1719881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352" y="2094485"/>
            <a:ext cx="4958965" cy="414528"/>
          </a:xfrm>
        </p:spPr>
        <p:txBody>
          <a:bodyPr tIns="9144" bIns="9144" anchor="t"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presenter’s name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1352" y="3230567"/>
            <a:ext cx="3930595" cy="321016"/>
          </a:xfrm>
        </p:spPr>
        <p:txBody>
          <a:bodyPr tIns="9144" bIns="9144" anchor="t" anchorCtr="0"/>
          <a:lstStyle>
            <a:lvl1pPr algn="l">
              <a:defRPr sz="1867">
                <a:solidFill>
                  <a:schemeClr val="bg1"/>
                </a:solidFill>
              </a:defRPr>
            </a:lvl1pPr>
          </a:lstStyle>
          <a:p>
            <a:fld id="{AE1F39C4-BD05-480E-A5EF-BE86509C97D1}" type="datetime1">
              <a:rPr lang="en-US" smtClean="0"/>
              <a:t>10/21/2020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D92379-A8A0-4F2A-B1DF-F7F7112BE2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1352" y="2523067"/>
            <a:ext cx="4580467" cy="414867"/>
          </a:xfrm>
        </p:spPr>
        <p:txBody>
          <a:bodyPr tIns="9144" bIns="9144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4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presenter’s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484" y="323855"/>
            <a:ext cx="1658112" cy="36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501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7768" y="2688991"/>
            <a:ext cx="10948416" cy="762000"/>
          </a:xfrm>
        </p:spPr>
        <p:txBody>
          <a:bodyPr tIns="9144" bIns="9144" anchor="b">
            <a:noAutofit/>
          </a:bodyPr>
          <a:lstStyle>
            <a:lvl1pPr>
              <a:defRPr sz="50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7768" y="3420533"/>
            <a:ext cx="10948416" cy="524444"/>
          </a:xfrm>
        </p:spPr>
        <p:txBody>
          <a:bodyPr tIns="0" bIns="9144" anchor="t"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97DD157-65F7-4C0B-8F1C-1BB523CE0B8B}" type="datetime1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Disclosure or duplication without consent is prohibited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D92379-A8A0-4F2A-B1DF-F7F7112BE26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484" y="323855"/>
            <a:ext cx="1658112" cy="36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0496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8784" y="2688991"/>
            <a:ext cx="10948416" cy="762000"/>
          </a:xfrm>
        </p:spPr>
        <p:txBody>
          <a:bodyPr tIns="9144" bIns="9144" anchor="b">
            <a:noAutofit/>
          </a:bodyPr>
          <a:lstStyle>
            <a:lvl1pPr>
              <a:defRPr sz="50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8784" y="3420533"/>
            <a:ext cx="10948416" cy="524444"/>
          </a:xfrm>
        </p:spPr>
        <p:txBody>
          <a:bodyPr tIns="0" bIns="9144" anchor="t"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19F559-D0D8-4F70-A65A-13D6A07427E4}" type="datetime1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Disclosure or duplication without consent is prohibited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D92379-A8A0-4F2A-B1DF-F7F7112BE26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484" y="323855"/>
            <a:ext cx="1658112" cy="36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7045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8784" y="2688991"/>
            <a:ext cx="10948416" cy="762000"/>
          </a:xfrm>
        </p:spPr>
        <p:txBody>
          <a:bodyPr tIns="9144" bIns="9144" anchor="b">
            <a:noAutofit/>
          </a:bodyPr>
          <a:lstStyle>
            <a:lvl1pPr>
              <a:defRPr sz="50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8784" y="3420533"/>
            <a:ext cx="10948416" cy="524444"/>
          </a:xfrm>
        </p:spPr>
        <p:txBody>
          <a:bodyPr tIns="0" bIns="9144" anchor="t"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3B38E4-E079-44A3-B8D0-4836B4BAEE40}" type="datetime1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Disclosure or duplication without consent is prohibited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D92379-A8A0-4F2A-B1DF-F7F7112BE26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484" y="323855"/>
            <a:ext cx="1658112" cy="36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4988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8784" y="2688991"/>
            <a:ext cx="10948416" cy="762000"/>
          </a:xfrm>
        </p:spPr>
        <p:txBody>
          <a:bodyPr tIns="9144" bIns="9144" anchor="b">
            <a:noAutofit/>
          </a:bodyPr>
          <a:lstStyle>
            <a:lvl1pPr>
              <a:defRPr sz="50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8784" y="3420533"/>
            <a:ext cx="10948416" cy="524444"/>
          </a:xfrm>
        </p:spPr>
        <p:txBody>
          <a:bodyPr tIns="0" bIns="9144" anchor="t"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7B967F2-9E74-4BBF-B540-DBFF1E176E63}" type="datetime1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Disclosure or duplication without consent is prohibited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D92379-A8A0-4F2A-B1DF-F7F7112BE26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484" y="323855"/>
            <a:ext cx="1658112" cy="36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0264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7768" y="2688991"/>
            <a:ext cx="10948416" cy="762000"/>
          </a:xfrm>
        </p:spPr>
        <p:txBody>
          <a:bodyPr tIns="9144" bIns="9144" anchor="b">
            <a:noAutofit/>
          </a:bodyPr>
          <a:lstStyle>
            <a:lvl1pPr>
              <a:defRPr sz="50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7768" y="3420533"/>
            <a:ext cx="10948416" cy="524444"/>
          </a:xfrm>
        </p:spPr>
        <p:txBody>
          <a:bodyPr tIns="0" bIns="9144" anchor="t"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97DD157-65F7-4C0B-8F1C-1BB523CE0B8B}" type="datetime1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Disclosure or duplication without consent is prohibited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D92379-A8A0-4F2A-B1DF-F7F7112BE26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484" y="323855"/>
            <a:ext cx="1658112" cy="36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058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8784" y="2688991"/>
            <a:ext cx="10948416" cy="762000"/>
          </a:xfrm>
        </p:spPr>
        <p:txBody>
          <a:bodyPr tIns="9144" bIns="9144" anchor="b">
            <a:noAutofit/>
          </a:bodyPr>
          <a:lstStyle>
            <a:lvl1pPr>
              <a:defRPr sz="50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8784" y="3420533"/>
            <a:ext cx="10948416" cy="524444"/>
          </a:xfrm>
        </p:spPr>
        <p:txBody>
          <a:bodyPr tIns="0" bIns="9144" anchor="t"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D9E395-CB98-4F47-BBCB-B757E6F4D8B2}" type="datetime1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Disclosure or duplication without consent is prohibited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D92379-A8A0-4F2A-B1DF-F7F7112BE26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484" y="323855"/>
            <a:ext cx="1658112" cy="36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8537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8784" y="2688991"/>
            <a:ext cx="10948416" cy="762000"/>
          </a:xfrm>
        </p:spPr>
        <p:txBody>
          <a:bodyPr tIns="9144" bIns="9144" anchor="b">
            <a:noAutofit/>
          </a:bodyPr>
          <a:lstStyle>
            <a:lvl1pPr>
              <a:defRPr sz="50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8784" y="3420533"/>
            <a:ext cx="10948416" cy="524444"/>
          </a:xfrm>
        </p:spPr>
        <p:txBody>
          <a:bodyPr tIns="0" bIns="9144" anchor="t"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16241C-E95B-4593-8614-82643E90F90F}" type="datetime1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Disclosure or duplication without consent is prohibited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D92379-A8A0-4F2A-B1DF-F7F7112BE26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484" y="323855"/>
            <a:ext cx="1658112" cy="36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9197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/>
          <a:srcRect t="24618" b="41505"/>
          <a:stretch/>
        </p:blipFill>
        <p:spPr>
          <a:xfrm>
            <a:off x="0" y="2128513"/>
            <a:ext cx="12192000" cy="23232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889504"/>
            <a:ext cx="11582400" cy="829056"/>
          </a:xfrm>
        </p:spPr>
        <p:txBody>
          <a:bodyPr tIns="9144" bIns="9144" anchor="b">
            <a:noAutofit/>
          </a:bodyPr>
          <a:lstStyle>
            <a:lvl1pPr algn="ctr">
              <a:lnSpc>
                <a:spcPts val="5333"/>
              </a:lnSpc>
              <a:defRPr sz="6000" b="0" spc="-27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9940D752-12AB-4DAF-92AD-92D55ECE2818}" type="datetime1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r>
              <a:rPr lang="en-US"/>
              <a:t>Disclosure or duplication without consent is prohibited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F5D92379-A8A0-4F2A-B1DF-F7F7112BE26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00778" y="655894"/>
            <a:ext cx="1486423" cy="29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758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/>
          <a:srcRect t="24618" b="41505"/>
          <a:stretch/>
        </p:blipFill>
        <p:spPr>
          <a:xfrm>
            <a:off x="0" y="2128513"/>
            <a:ext cx="12192000" cy="23232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889504"/>
            <a:ext cx="11582400" cy="829056"/>
          </a:xfrm>
        </p:spPr>
        <p:txBody>
          <a:bodyPr tIns="9144" bIns="9144" anchor="b">
            <a:noAutofit/>
          </a:bodyPr>
          <a:lstStyle>
            <a:lvl1pPr algn="ctr">
              <a:lnSpc>
                <a:spcPts val="5333"/>
              </a:lnSpc>
              <a:defRPr sz="6000" b="0" spc="-27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FBEA1FCE-D9B4-4412-893D-7A42735D3F40}" type="datetime1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r>
              <a:rPr lang="en-US"/>
              <a:t>Disclosure or duplication without consent is prohibited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F5D92379-A8A0-4F2A-B1DF-F7F7112BE26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00778" y="655894"/>
            <a:ext cx="1486423" cy="29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569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/>
          <a:srcRect t="24618" b="41505"/>
          <a:stretch/>
        </p:blipFill>
        <p:spPr>
          <a:xfrm>
            <a:off x="0" y="2128513"/>
            <a:ext cx="12192000" cy="23232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889504"/>
            <a:ext cx="11582400" cy="829056"/>
          </a:xfrm>
        </p:spPr>
        <p:txBody>
          <a:bodyPr tIns="9144" bIns="9144" anchor="b">
            <a:noAutofit/>
          </a:bodyPr>
          <a:lstStyle>
            <a:lvl1pPr algn="ctr">
              <a:lnSpc>
                <a:spcPts val="5333"/>
              </a:lnSpc>
              <a:defRPr sz="6000" b="0" spc="-27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9E36C8E3-EEB3-45E7-BF1A-E65C5678CAB3}" type="datetime1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r>
              <a:rPr lang="en-US"/>
              <a:t>Disclosure or duplication without consent is prohibited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F5D92379-A8A0-4F2A-B1DF-F7F7112BE26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00778" y="655894"/>
            <a:ext cx="1486423" cy="29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0545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/>
          <a:srcRect t="24618" b="41505"/>
          <a:stretch/>
        </p:blipFill>
        <p:spPr>
          <a:xfrm>
            <a:off x="0" y="2128513"/>
            <a:ext cx="12192000" cy="23232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889504"/>
            <a:ext cx="11582400" cy="829056"/>
          </a:xfrm>
        </p:spPr>
        <p:txBody>
          <a:bodyPr tIns="9144" bIns="9144" anchor="b">
            <a:noAutofit/>
          </a:bodyPr>
          <a:lstStyle>
            <a:lvl1pPr algn="ctr">
              <a:lnSpc>
                <a:spcPts val="5333"/>
              </a:lnSpc>
              <a:defRPr sz="6000" b="0" spc="-27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B0785529-9932-45A1-8E15-9C7A7D1F9275}" type="datetime1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r>
              <a:rPr lang="en-US"/>
              <a:t>Disclosure or duplication without consent is prohibited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F5D92379-A8A0-4F2A-B1DF-F7F7112BE26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00778" y="655894"/>
            <a:ext cx="1486423" cy="29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958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24618" b="41505"/>
          <a:stretch/>
        </p:blipFill>
        <p:spPr>
          <a:xfrm>
            <a:off x="0" y="2128513"/>
            <a:ext cx="12192000" cy="23232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889504"/>
            <a:ext cx="11582400" cy="829056"/>
          </a:xfrm>
        </p:spPr>
        <p:txBody>
          <a:bodyPr tIns="9144" bIns="9144" anchor="b">
            <a:noAutofit/>
          </a:bodyPr>
          <a:lstStyle>
            <a:lvl1pPr algn="ctr">
              <a:lnSpc>
                <a:spcPts val="5333"/>
              </a:lnSpc>
              <a:defRPr sz="6000" b="0" spc="-27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94429C04-2662-42E2-8412-EA3C51E5FFCB}" type="datetime1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r>
              <a:rPr lang="en-US"/>
              <a:t>Disclosure or duplication without consent is prohibited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F5D92379-A8A0-4F2A-B1DF-F7F7112BE26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00778" y="655894"/>
            <a:ext cx="1486423" cy="29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7612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/>
          <a:srcRect t="24618" b="41505"/>
          <a:stretch/>
        </p:blipFill>
        <p:spPr>
          <a:xfrm>
            <a:off x="0" y="2128513"/>
            <a:ext cx="12192000" cy="23232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889504"/>
            <a:ext cx="11582400" cy="829056"/>
          </a:xfrm>
        </p:spPr>
        <p:txBody>
          <a:bodyPr tIns="9144" bIns="9144" anchor="b">
            <a:noAutofit/>
          </a:bodyPr>
          <a:lstStyle>
            <a:lvl1pPr algn="ctr">
              <a:lnSpc>
                <a:spcPts val="5333"/>
              </a:lnSpc>
              <a:defRPr sz="6000" b="0" spc="-27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9FA9E342-6815-4507-A215-D60A7727BCAD}" type="datetime1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r>
              <a:rPr lang="en-US"/>
              <a:t>Disclosure or duplication without consent is prohibited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F5D92379-A8A0-4F2A-B1DF-F7F7112BE26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00778" y="655894"/>
            <a:ext cx="1486423" cy="29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5732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Line 40"/>
          <p:cNvSpPr>
            <a:spLocks noChangeShapeType="1"/>
          </p:cNvSpPr>
          <p:nvPr userDrawn="1"/>
        </p:nvSpPr>
        <p:spPr bwMode="auto">
          <a:xfrm>
            <a:off x="6352" y="865188"/>
            <a:ext cx="1218564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07264" y="987552"/>
            <a:ext cx="11679936" cy="541324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D24064B-0323-400B-98E4-955AAB23A67E}" type="datetime1">
              <a:rPr lang="en-US" smtClean="0"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Disclosure or duplication without consent is prohibited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5D92379-A8A0-4F2A-B1DF-F7F7112BE2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4689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Line 40"/>
          <p:cNvSpPr>
            <a:spLocks noChangeShapeType="1"/>
          </p:cNvSpPr>
          <p:nvPr userDrawn="1"/>
        </p:nvSpPr>
        <p:spPr bwMode="auto">
          <a:xfrm>
            <a:off x="6352" y="865188"/>
            <a:ext cx="12185649" cy="0"/>
          </a:xfrm>
          <a:prstGeom prst="line">
            <a:avLst/>
          </a:prstGeom>
          <a:noFill/>
          <a:ln w="19050">
            <a:solidFill>
              <a:schemeClr val="accent6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5D92379-A8A0-4F2A-B1DF-F7F7112BE2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7"/>
          </p:nvPr>
        </p:nvSpPr>
        <p:spPr>
          <a:xfrm>
            <a:off x="203200" y="1105787"/>
            <a:ext cx="11799013" cy="513198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809146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8784" y="2688991"/>
            <a:ext cx="10948416" cy="762000"/>
          </a:xfrm>
        </p:spPr>
        <p:txBody>
          <a:bodyPr tIns="9144" bIns="9144" anchor="b">
            <a:noAutofit/>
          </a:bodyPr>
          <a:lstStyle>
            <a:lvl1pPr>
              <a:defRPr sz="50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8784" y="3420533"/>
            <a:ext cx="10948416" cy="524444"/>
          </a:xfrm>
        </p:spPr>
        <p:txBody>
          <a:bodyPr tIns="0" bIns="9144" anchor="t"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19F559-D0D8-4F70-A65A-13D6A07427E4}" type="datetime1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Disclosure or duplication without consent is prohibited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D92379-A8A0-4F2A-B1DF-F7F7112BE26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484" y="323855"/>
            <a:ext cx="1658112" cy="36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5590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4B695-D0BB-4563-919F-865792FB0A10}" type="datetime1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Disclosure or duplication without consent is prohibited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2379-A8A0-4F2A-B1DF-F7F7112BE2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207264" y="987552"/>
            <a:ext cx="5583936" cy="54132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/>
          </p:nvPr>
        </p:nvSpPr>
        <p:spPr>
          <a:xfrm>
            <a:off x="6400800" y="990600"/>
            <a:ext cx="54864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Line 40"/>
          <p:cNvSpPr>
            <a:spLocks noChangeShapeType="1"/>
          </p:cNvSpPr>
          <p:nvPr userDrawn="1"/>
        </p:nvSpPr>
        <p:spPr bwMode="auto">
          <a:xfrm>
            <a:off x="6352" y="865188"/>
            <a:ext cx="12185649" cy="0"/>
          </a:xfrm>
          <a:prstGeom prst="line">
            <a:avLst/>
          </a:prstGeom>
          <a:noFill/>
          <a:ln w="19050">
            <a:solidFill>
              <a:schemeClr val="accent6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4523574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4274-FBB4-4BE8-A61B-2790F36A3D37}" type="datetime1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Disclosure or duplication without consent is prohibited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2379-A8A0-4F2A-B1DF-F7F7112BE2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304800" y="987552"/>
            <a:ext cx="3657600" cy="5410200"/>
          </a:xfrm>
          <a:solidFill>
            <a:srgbClr val="D9D9D9"/>
          </a:solidFill>
        </p:spPr>
        <p:txBody>
          <a:bodyPr>
            <a:normAutofit/>
          </a:bodyPr>
          <a:lstStyle>
            <a:lvl1pPr marL="457189" marR="0" indent="-457189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333" b="1" baseline="0"/>
            </a:lvl1pPr>
          </a:lstStyle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/>
              <a:t>Click icons to add Picture – 4.44” x 3”</a:t>
            </a:r>
            <a:endParaRPr lang="en-US" noProof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165600" y="987552"/>
            <a:ext cx="77216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Line 40"/>
          <p:cNvSpPr>
            <a:spLocks noChangeShapeType="1"/>
          </p:cNvSpPr>
          <p:nvPr userDrawn="1"/>
        </p:nvSpPr>
        <p:spPr bwMode="auto">
          <a:xfrm>
            <a:off x="6352" y="865188"/>
            <a:ext cx="12185649" cy="0"/>
          </a:xfrm>
          <a:prstGeom prst="line">
            <a:avLst/>
          </a:prstGeom>
          <a:noFill/>
          <a:ln w="19050">
            <a:solidFill>
              <a:schemeClr val="accent6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7542893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wo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A3658-FCEE-4109-ADCB-F4101F292AF7}" type="datetime1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Disclosure or duplication without consent is prohibited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2379-A8A0-4F2A-B1DF-F7F7112BE2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400800" y="987552"/>
            <a:ext cx="5486400" cy="5410200"/>
          </a:xfrm>
          <a:solidFill>
            <a:srgbClr val="D9D9D9"/>
          </a:solidFill>
        </p:spPr>
        <p:txBody>
          <a:bodyPr>
            <a:normAutofit/>
          </a:bodyPr>
          <a:lstStyle>
            <a:lvl1pPr marL="457189" marR="0" indent="-457189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="1"/>
            </a:lvl1pPr>
          </a:lstStyle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/>
              <a:t>Click icon to add Picture - 4.44” x 4.5”</a:t>
            </a:r>
            <a:endParaRPr lang="en-US" noProof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207264" y="987552"/>
            <a:ext cx="5888736" cy="54132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Line 40"/>
          <p:cNvSpPr>
            <a:spLocks noChangeShapeType="1"/>
          </p:cNvSpPr>
          <p:nvPr userDrawn="1"/>
        </p:nvSpPr>
        <p:spPr bwMode="auto">
          <a:xfrm>
            <a:off x="6352" y="865188"/>
            <a:ext cx="12185649" cy="0"/>
          </a:xfrm>
          <a:prstGeom prst="line">
            <a:avLst/>
          </a:prstGeom>
          <a:noFill/>
          <a:ln w="19050">
            <a:solidFill>
              <a:schemeClr val="accent6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06611697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wo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254" y="987552"/>
            <a:ext cx="5626708" cy="639763"/>
          </a:xfrm>
        </p:spPr>
        <p:txBody>
          <a:bodyPr anchor="ctr">
            <a:noAutofit/>
          </a:bodyPr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0859" y="987552"/>
            <a:ext cx="5626341" cy="639763"/>
          </a:xfrm>
        </p:spPr>
        <p:txBody>
          <a:bodyPr anchor="ctr">
            <a:noAutofit/>
          </a:bodyPr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5220C-449F-43E2-A622-A160FABBAB26}" type="datetime1">
              <a:rPr lang="en-US" smtClean="0"/>
              <a:t>10/21/2020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Disclosure or duplication without consent is prohibited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2379-A8A0-4F2A-B1DF-F7F7112BE2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207264" y="1597152"/>
            <a:ext cx="5583936" cy="4803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4"/>
          </p:nvPr>
        </p:nvSpPr>
        <p:spPr>
          <a:xfrm>
            <a:off x="6303264" y="1600200"/>
            <a:ext cx="5583936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Line 40"/>
          <p:cNvSpPr>
            <a:spLocks noChangeShapeType="1"/>
          </p:cNvSpPr>
          <p:nvPr userDrawn="1"/>
        </p:nvSpPr>
        <p:spPr bwMode="auto">
          <a:xfrm>
            <a:off x="6352" y="865188"/>
            <a:ext cx="12185649" cy="0"/>
          </a:xfrm>
          <a:prstGeom prst="line">
            <a:avLst/>
          </a:prstGeom>
          <a:noFill/>
          <a:ln w="19050">
            <a:solidFill>
              <a:schemeClr val="accent6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1995978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wo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04800" y="3657600"/>
            <a:ext cx="11582400" cy="2743200"/>
          </a:xfrm>
          <a:solidFill>
            <a:srgbClr val="D9D9D9"/>
          </a:solidFill>
        </p:spPr>
        <p:txBody>
          <a:bodyPr>
            <a:normAutofit/>
          </a:bodyPr>
          <a:lstStyle>
            <a:lvl1pPr marL="0" indent="0">
              <a:buNone/>
              <a:defRPr sz="1600" b="1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icon to add Picture – 2.25” x 9.5”</a:t>
            </a:r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94FEC-E275-4D47-8D1B-07E7C01A4AC7}" type="datetime1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Disclosure or duplication without consent is prohibited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2379-A8A0-4F2A-B1DF-F7F7112BE2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207264" y="987552"/>
            <a:ext cx="11679936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Line 40"/>
          <p:cNvSpPr>
            <a:spLocks noChangeShapeType="1"/>
          </p:cNvSpPr>
          <p:nvPr userDrawn="1"/>
        </p:nvSpPr>
        <p:spPr bwMode="auto">
          <a:xfrm>
            <a:off x="6352" y="865188"/>
            <a:ext cx="12185649" cy="0"/>
          </a:xfrm>
          <a:prstGeom prst="line">
            <a:avLst/>
          </a:prstGeom>
          <a:noFill/>
          <a:ln w="19050">
            <a:solidFill>
              <a:schemeClr val="accent6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52050767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wo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6AA1-AD24-4307-97F5-B979F6642D77}" type="datetime1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Disclosure or duplication without consent is prohibited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2379-A8A0-4F2A-B1DF-F7F7112BE2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400800" y="987552"/>
            <a:ext cx="5486400" cy="2606040"/>
          </a:xfrm>
          <a:solidFill>
            <a:srgbClr val="D9D9D9"/>
          </a:solidFill>
        </p:spPr>
        <p:txBody>
          <a:bodyPr>
            <a:normAutofit/>
          </a:bodyPr>
          <a:lstStyle>
            <a:lvl1pPr marL="457189" marR="0" indent="-457189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="1"/>
            </a:lvl1pPr>
          </a:lstStyle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/>
              <a:t>Click icon to add Picture – 2.14” x 4.5”</a:t>
            </a:r>
            <a:endParaRPr lang="en-US" noProof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207264" y="987552"/>
            <a:ext cx="58928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6400800" y="3791712"/>
            <a:ext cx="5486400" cy="2606040"/>
          </a:xfrm>
          <a:solidFill>
            <a:srgbClr val="D9D9D9"/>
          </a:solidFill>
        </p:spPr>
        <p:txBody>
          <a:bodyPr>
            <a:normAutofit/>
          </a:bodyPr>
          <a:lstStyle>
            <a:lvl1pPr marL="457189" marR="0" indent="-457189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="1"/>
            </a:lvl1pPr>
          </a:lstStyle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/>
              <a:t>Click icon to add Picture – 2.14” x 4.5”</a:t>
            </a:r>
            <a:endParaRPr lang="en-US" noProof="0"/>
          </a:p>
        </p:txBody>
      </p:sp>
      <p:sp>
        <p:nvSpPr>
          <p:cNvPr id="11" name="Line 40"/>
          <p:cNvSpPr>
            <a:spLocks noChangeShapeType="1"/>
          </p:cNvSpPr>
          <p:nvPr userDrawn="1"/>
        </p:nvSpPr>
        <p:spPr bwMode="auto">
          <a:xfrm>
            <a:off x="6352" y="865188"/>
            <a:ext cx="12185649" cy="0"/>
          </a:xfrm>
          <a:prstGeom prst="line">
            <a:avLst/>
          </a:prstGeom>
          <a:noFill/>
          <a:ln w="19050">
            <a:solidFill>
              <a:schemeClr val="accent6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2547704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wo Conten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21AA0-A987-45CA-B2B3-9B681D3FBC0F}" type="datetime1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Disclosure or duplication without consent is prohibited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2379-A8A0-4F2A-B1DF-F7F7112BE2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304800" y="3791712"/>
            <a:ext cx="5486400" cy="2606040"/>
          </a:xfrm>
          <a:solidFill>
            <a:srgbClr val="D9D9D9"/>
          </a:solidFill>
        </p:spPr>
        <p:txBody>
          <a:bodyPr>
            <a:normAutofit/>
          </a:bodyPr>
          <a:lstStyle>
            <a:lvl1pPr marL="457189" marR="0" indent="-457189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="1"/>
            </a:lvl1pPr>
          </a:lstStyle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/>
              <a:t>Click icon to add Picture – 2.14” x 4.5”</a:t>
            </a:r>
            <a:endParaRPr lang="en-US" noProof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207264" y="987552"/>
            <a:ext cx="5892800" cy="2609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6400800" y="987552"/>
            <a:ext cx="5486400" cy="2609088"/>
          </a:xfrm>
          <a:solidFill>
            <a:srgbClr val="D9D9D9"/>
          </a:solidFill>
        </p:spPr>
        <p:txBody>
          <a:bodyPr>
            <a:normAutofit/>
          </a:bodyPr>
          <a:lstStyle>
            <a:lvl1pPr marL="457189" marR="0" indent="-457189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="1"/>
            </a:lvl1pPr>
          </a:lstStyle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/>
              <a:t>Click icon to add Picture – 2.14” x 4.5”</a:t>
            </a:r>
            <a:endParaRPr lang="en-US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 hasCustomPrompt="1"/>
          </p:nvPr>
        </p:nvSpPr>
        <p:spPr>
          <a:xfrm>
            <a:off x="6400800" y="3791712"/>
            <a:ext cx="5486400" cy="2606040"/>
          </a:xfrm>
          <a:solidFill>
            <a:srgbClr val="D9D9D9"/>
          </a:solidFill>
        </p:spPr>
        <p:txBody>
          <a:bodyPr>
            <a:normAutofit/>
          </a:bodyPr>
          <a:lstStyle>
            <a:lvl1pPr marL="457189" marR="0" indent="-457189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="1"/>
            </a:lvl1pPr>
          </a:lstStyle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/>
              <a:t>Click icon to add Picture – 2.14” x 4.5”</a:t>
            </a:r>
            <a:endParaRPr lang="en-US" noProof="0"/>
          </a:p>
        </p:txBody>
      </p:sp>
      <p:sp>
        <p:nvSpPr>
          <p:cNvPr id="12" name="Line 40"/>
          <p:cNvSpPr>
            <a:spLocks noChangeShapeType="1"/>
          </p:cNvSpPr>
          <p:nvPr userDrawn="1"/>
        </p:nvSpPr>
        <p:spPr bwMode="auto">
          <a:xfrm>
            <a:off x="6352" y="865188"/>
            <a:ext cx="12185649" cy="0"/>
          </a:xfrm>
          <a:prstGeom prst="line">
            <a:avLst/>
          </a:prstGeom>
          <a:noFill/>
          <a:ln w="19050">
            <a:solidFill>
              <a:schemeClr val="accent6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4516382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wo Conten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BB6DC-8B96-44EA-92DC-6029B55F5E35}" type="datetime1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Disclosure or duplication without consent is prohibited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2379-A8A0-4F2A-B1DF-F7F7112BE2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304800" y="3791712"/>
            <a:ext cx="11582400" cy="2606040"/>
          </a:xfrm>
          <a:solidFill>
            <a:srgbClr val="D9D9D9"/>
          </a:solidFill>
        </p:spPr>
        <p:txBody>
          <a:bodyPr>
            <a:normAutofit/>
          </a:bodyPr>
          <a:lstStyle>
            <a:lvl1pPr marL="457189" marR="0" indent="-457189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="1"/>
            </a:lvl1pPr>
          </a:lstStyle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/>
              <a:t>Click icon to add Picture – 2.14” x 9.5”</a:t>
            </a:r>
            <a:endParaRPr lang="en-US" noProof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207264" y="987552"/>
            <a:ext cx="5892800" cy="2609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6400800" y="987552"/>
            <a:ext cx="5486400" cy="2606040"/>
          </a:xfrm>
          <a:solidFill>
            <a:srgbClr val="D9D9D9"/>
          </a:solidFill>
        </p:spPr>
        <p:txBody>
          <a:bodyPr>
            <a:normAutofit/>
          </a:bodyPr>
          <a:lstStyle>
            <a:lvl1pPr marL="457189" marR="0" indent="-457189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="1"/>
            </a:lvl1pPr>
          </a:lstStyle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/>
              <a:t>Click icon to add Picture – 2.14” x 4.5”</a:t>
            </a:r>
            <a:endParaRPr lang="en-US" noProof="0"/>
          </a:p>
        </p:txBody>
      </p:sp>
      <p:sp>
        <p:nvSpPr>
          <p:cNvPr id="11" name="Line 40"/>
          <p:cNvSpPr>
            <a:spLocks noChangeShapeType="1"/>
          </p:cNvSpPr>
          <p:nvPr userDrawn="1"/>
        </p:nvSpPr>
        <p:spPr bwMode="auto">
          <a:xfrm>
            <a:off x="6352" y="865188"/>
            <a:ext cx="12185649" cy="0"/>
          </a:xfrm>
          <a:prstGeom prst="line">
            <a:avLst/>
          </a:prstGeom>
          <a:noFill/>
          <a:ln w="19050">
            <a:solidFill>
              <a:schemeClr val="accent6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1498031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wo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Freeform: Shape 13"/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439124 w 9144000"/>
              <a:gd name="connsiteY1" fmla="*/ 0 h 5143500"/>
              <a:gd name="connsiteX2" fmla="*/ 6368077 w 9144000"/>
              <a:gd name="connsiteY2" fmla="*/ 0 h 5143500"/>
              <a:gd name="connsiteX3" fmla="*/ 9144000 w 9144000"/>
              <a:gd name="connsiteY3" fmla="*/ 0 h 5143500"/>
              <a:gd name="connsiteX4" fmla="*/ 9144000 w 9144000"/>
              <a:gd name="connsiteY4" fmla="*/ 656569 h 5143500"/>
              <a:gd name="connsiteX5" fmla="*/ 6547868 w 9144000"/>
              <a:gd name="connsiteY5" fmla="*/ 656569 h 5143500"/>
              <a:gd name="connsiteX6" fmla="*/ 6588741 w 9144000"/>
              <a:gd name="connsiteY6" fmla="*/ 838078 h 5143500"/>
              <a:gd name="connsiteX7" fmla="*/ 6794500 w 9144000"/>
              <a:gd name="connsiteY7" fmla="*/ 2879504 h 5143500"/>
              <a:gd name="connsiteX8" fmla="*/ 6642052 w 9144000"/>
              <a:gd name="connsiteY8" fmla="*/ 4645061 h 5143500"/>
              <a:gd name="connsiteX9" fmla="*/ 6537861 w 9144000"/>
              <a:gd name="connsiteY9" fmla="*/ 5143500 h 5143500"/>
              <a:gd name="connsiteX10" fmla="*/ 268579 w 9144000"/>
              <a:gd name="connsiteY10" fmla="*/ 5143500 h 5143500"/>
              <a:gd name="connsiteX11" fmla="*/ 0 w 9144000"/>
              <a:gd name="connsiteY11" fmla="*/ 5143500 h 5143500"/>
              <a:gd name="connsiteX12" fmla="*/ 0 w 9144000"/>
              <a:gd name="connsiteY12" fmla="*/ 656569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439124" y="0"/>
                </a:lnTo>
                <a:lnTo>
                  <a:pt x="6368077" y="0"/>
                </a:lnTo>
                <a:lnTo>
                  <a:pt x="9144000" y="0"/>
                </a:lnTo>
                <a:lnTo>
                  <a:pt x="9144000" y="656569"/>
                </a:lnTo>
                <a:lnTo>
                  <a:pt x="6547868" y="656569"/>
                </a:lnTo>
                <a:lnTo>
                  <a:pt x="6588741" y="838078"/>
                </a:lnTo>
                <a:cubicBezTo>
                  <a:pt x="6721854" y="1474627"/>
                  <a:pt x="6794500" y="2162211"/>
                  <a:pt x="6794500" y="2879504"/>
                </a:cubicBezTo>
                <a:cubicBezTo>
                  <a:pt x="6794500" y="3494327"/>
                  <a:pt x="6741128" y="4087322"/>
                  <a:pt x="6642052" y="4645061"/>
                </a:cubicBezTo>
                <a:lnTo>
                  <a:pt x="6537861" y="5143500"/>
                </a:lnTo>
                <a:lnTo>
                  <a:pt x="268579" y="5143500"/>
                </a:lnTo>
                <a:lnTo>
                  <a:pt x="0" y="5143500"/>
                </a:lnTo>
                <a:lnTo>
                  <a:pt x="0" y="6565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3B462-B431-4392-9418-2A53626A4551}" type="datetime1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Disclosure or duplication without consent is prohibited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D92379-A8A0-4F2A-B1DF-F7F7112BE2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207264" y="987552"/>
            <a:ext cx="7973568" cy="54132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Line 40"/>
          <p:cNvSpPr>
            <a:spLocks noChangeShapeType="1"/>
          </p:cNvSpPr>
          <p:nvPr userDrawn="1"/>
        </p:nvSpPr>
        <p:spPr bwMode="auto">
          <a:xfrm>
            <a:off x="6352" y="865188"/>
            <a:ext cx="12185649" cy="0"/>
          </a:xfrm>
          <a:prstGeom prst="line">
            <a:avLst/>
          </a:prstGeom>
          <a:noFill/>
          <a:ln w="19050">
            <a:solidFill>
              <a:schemeClr val="accent6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9278112" y="2201333"/>
            <a:ext cx="2609088" cy="3657600"/>
          </a:xfrm>
        </p:spPr>
        <p:txBody>
          <a:bodyPr anchor="t" anchorCtr="0">
            <a:noAutofit/>
          </a:bodyPr>
          <a:lstStyle>
            <a:lvl1pPr marL="152396" indent="-152396">
              <a:lnSpc>
                <a:spcPct val="8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2133" b="1">
                <a:solidFill>
                  <a:schemeClr val="bg1"/>
                </a:solidFill>
              </a:defRPr>
            </a:lvl1pPr>
            <a:lvl2pPr marL="383108" indent="-224361">
              <a:lnSpc>
                <a:spcPct val="80000"/>
              </a:lnSpc>
              <a:buClr>
                <a:schemeClr val="bg1"/>
              </a:buClr>
              <a:buFont typeface="Arial" panose="020B0604020202020204" pitchFamily="34" charset="0"/>
              <a:buChar char="−"/>
              <a:defRPr sz="1867" b="1">
                <a:solidFill>
                  <a:schemeClr val="bg1"/>
                </a:solidFill>
              </a:defRPr>
            </a:lvl2pPr>
            <a:lvl3pPr marL="920728" indent="-311143">
              <a:buClr>
                <a:schemeClr val="bg1"/>
              </a:buClr>
              <a:buFont typeface="Arial" panose="020B0604020202020204" pitchFamily="34" charset="0"/>
              <a:buChar char="•"/>
              <a:defRPr sz="1600" b="1">
                <a:solidFill>
                  <a:schemeClr val="bg1"/>
                </a:solidFill>
              </a:defRPr>
            </a:lvl3pPr>
            <a:lvl4pPr marL="1219170" indent="-298443">
              <a:buClr>
                <a:schemeClr val="bg1"/>
              </a:buClr>
              <a:buFont typeface="Arial" panose="020B0604020202020204" pitchFamily="34" charset="0"/>
              <a:buChar char="•"/>
              <a:defRPr sz="1467" b="1">
                <a:solidFill>
                  <a:schemeClr val="bg1"/>
                </a:solidFill>
              </a:defRPr>
            </a:lvl4pPr>
            <a:lvl5pPr marL="1530312" indent="-311143">
              <a:buClr>
                <a:schemeClr val="bg1"/>
              </a:buClr>
              <a:buFont typeface="Arial" panose="020B0604020202020204" pitchFamily="34" charset="0"/>
              <a:buChar char="•"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Bullet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33709" y="340788"/>
            <a:ext cx="1647559" cy="33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5109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wo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Freeform: Shape 13"/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439124 w 9144000"/>
              <a:gd name="connsiteY1" fmla="*/ 0 h 5143500"/>
              <a:gd name="connsiteX2" fmla="*/ 6368077 w 9144000"/>
              <a:gd name="connsiteY2" fmla="*/ 0 h 5143500"/>
              <a:gd name="connsiteX3" fmla="*/ 9144000 w 9144000"/>
              <a:gd name="connsiteY3" fmla="*/ 0 h 5143500"/>
              <a:gd name="connsiteX4" fmla="*/ 9144000 w 9144000"/>
              <a:gd name="connsiteY4" fmla="*/ 656569 h 5143500"/>
              <a:gd name="connsiteX5" fmla="*/ 6547868 w 9144000"/>
              <a:gd name="connsiteY5" fmla="*/ 656569 h 5143500"/>
              <a:gd name="connsiteX6" fmla="*/ 6588741 w 9144000"/>
              <a:gd name="connsiteY6" fmla="*/ 838078 h 5143500"/>
              <a:gd name="connsiteX7" fmla="*/ 6794500 w 9144000"/>
              <a:gd name="connsiteY7" fmla="*/ 2879504 h 5143500"/>
              <a:gd name="connsiteX8" fmla="*/ 6642052 w 9144000"/>
              <a:gd name="connsiteY8" fmla="*/ 4645061 h 5143500"/>
              <a:gd name="connsiteX9" fmla="*/ 6537861 w 9144000"/>
              <a:gd name="connsiteY9" fmla="*/ 5143500 h 5143500"/>
              <a:gd name="connsiteX10" fmla="*/ 268579 w 9144000"/>
              <a:gd name="connsiteY10" fmla="*/ 5143500 h 5143500"/>
              <a:gd name="connsiteX11" fmla="*/ 0 w 9144000"/>
              <a:gd name="connsiteY11" fmla="*/ 5143500 h 5143500"/>
              <a:gd name="connsiteX12" fmla="*/ 0 w 9144000"/>
              <a:gd name="connsiteY12" fmla="*/ 656569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439124" y="0"/>
                </a:lnTo>
                <a:lnTo>
                  <a:pt x="6368077" y="0"/>
                </a:lnTo>
                <a:lnTo>
                  <a:pt x="9144000" y="0"/>
                </a:lnTo>
                <a:lnTo>
                  <a:pt x="9144000" y="656569"/>
                </a:lnTo>
                <a:lnTo>
                  <a:pt x="6547868" y="656569"/>
                </a:lnTo>
                <a:lnTo>
                  <a:pt x="6588741" y="838078"/>
                </a:lnTo>
                <a:cubicBezTo>
                  <a:pt x="6721854" y="1474627"/>
                  <a:pt x="6794500" y="2162211"/>
                  <a:pt x="6794500" y="2879504"/>
                </a:cubicBezTo>
                <a:cubicBezTo>
                  <a:pt x="6794500" y="3494327"/>
                  <a:pt x="6741128" y="4087322"/>
                  <a:pt x="6642052" y="4645061"/>
                </a:cubicBezTo>
                <a:lnTo>
                  <a:pt x="6537861" y="5143500"/>
                </a:lnTo>
                <a:lnTo>
                  <a:pt x="268579" y="5143500"/>
                </a:lnTo>
                <a:lnTo>
                  <a:pt x="0" y="5143500"/>
                </a:lnTo>
                <a:lnTo>
                  <a:pt x="0" y="6565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DCEA9-4ACF-4E0B-82FD-759743D5A152}" type="datetime1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Disclosure or duplication without consent is prohibited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D92379-A8A0-4F2A-B1DF-F7F7112BE2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207264" y="987552"/>
            <a:ext cx="7973568" cy="54132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Line 40"/>
          <p:cNvSpPr>
            <a:spLocks noChangeShapeType="1"/>
          </p:cNvSpPr>
          <p:nvPr userDrawn="1"/>
        </p:nvSpPr>
        <p:spPr bwMode="auto">
          <a:xfrm>
            <a:off x="6352" y="865188"/>
            <a:ext cx="12185649" cy="0"/>
          </a:xfrm>
          <a:prstGeom prst="line">
            <a:avLst/>
          </a:prstGeom>
          <a:noFill/>
          <a:ln w="19050">
            <a:solidFill>
              <a:schemeClr val="accent6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9278112" y="2201333"/>
            <a:ext cx="2609088" cy="3657600"/>
          </a:xfrm>
        </p:spPr>
        <p:txBody>
          <a:bodyPr anchor="t" anchorCtr="0">
            <a:noAutofit/>
          </a:bodyPr>
          <a:lstStyle>
            <a:lvl1pPr marL="152396" indent="-152396">
              <a:lnSpc>
                <a:spcPct val="8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2133" b="1">
                <a:solidFill>
                  <a:schemeClr val="bg1"/>
                </a:solidFill>
              </a:defRPr>
            </a:lvl1pPr>
            <a:lvl2pPr marL="383108" indent="-224361">
              <a:lnSpc>
                <a:spcPct val="80000"/>
              </a:lnSpc>
              <a:buClr>
                <a:schemeClr val="bg1"/>
              </a:buClr>
              <a:buFont typeface="Arial" panose="020B0604020202020204" pitchFamily="34" charset="0"/>
              <a:buChar char="−"/>
              <a:defRPr sz="1867" b="1">
                <a:solidFill>
                  <a:schemeClr val="bg1"/>
                </a:solidFill>
              </a:defRPr>
            </a:lvl2pPr>
            <a:lvl3pPr marL="920728" indent="-311143">
              <a:buClr>
                <a:schemeClr val="bg1"/>
              </a:buClr>
              <a:buFont typeface="Arial" panose="020B0604020202020204" pitchFamily="34" charset="0"/>
              <a:buChar char="•"/>
              <a:defRPr sz="1600" b="1">
                <a:solidFill>
                  <a:schemeClr val="bg1"/>
                </a:solidFill>
              </a:defRPr>
            </a:lvl3pPr>
            <a:lvl4pPr marL="1219170" indent="-298443">
              <a:buClr>
                <a:schemeClr val="bg1"/>
              </a:buClr>
              <a:buFont typeface="Arial" panose="020B0604020202020204" pitchFamily="34" charset="0"/>
              <a:buChar char="•"/>
              <a:defRPr sz="1467" b="1">
                <a:solidFill>
                  <a:schemeClr val="bg1"/>
                </a:solidFill>
              </a:defRPr>
            </a:lvl4pPr>
            <a:lvl5pPr marL="1530312" indent="-311143">
              <a:buClr>
                <a:schemeClr val="bg1"/>
              </a:buClr>
              <a:buFont typeface="Arial" panose="020B0604020202020204" pitchFamily="34" charset="0"/>
              <a:buChar char="•"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Bullet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33709" y="340788"/>
            <a:ext cx="1647559" cy="33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250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8784" y="2688991"/>
            <a:ext cx="10948416" cy="762000"/>
          </a:xfrm>
        </p:spPr>
        <p:txBody>
          <a:bodyPr tIns="9144" bIns="9144" anchor="b">
            <a:noAutofit/>
          </a:bodyPr>
          <a:lstStyle>
            <a:lvl1pPr>
              <a:defRPr sz="50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8784" y="3420533"/>
            <a:ext cx="10948416" cy="524444"/>
          </a:xfrm>
        </p:spPr>
        <p:txBody>
          <a:bodyPr tIns="0" bIns="9144" anchor="t"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3B38E4-E079-44A3-B8D0-4836B4BAEE40}" type="datetime1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Disclosure or duplication without consent is prohibited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D92379-A8A0-4F2A-B1DF-F7F7112BE26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484" y="323855"/>
            <a:ext cx="1658112" cy="36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0097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wo Conten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Freeform: Shape 13"/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439124 w 9144000"/>
              <a:gd name="connsiteY1" fmla="*/ 0 h 5143500"/>
              <a:gd name="connsiteX2" fmla="*/ 6368077 w 9144000"/>
              <a:gd name="connsiteY2" fmla="*/ 0 h 5143500"/>
              <a:gd name="connsiteX3" fmla="*/ 9144000 w 9144000"/>
              <a:gd name="connsiteY3" fmla="*/ 0 h 5143500"/>
              <a:gd name="connsiteX4" fmla="*/ 9144000 w 9144000"/>
              <a:gd name="connsiteY4" fmla="*/ 656569 h 5143500"/>
              <a:gd name="connsiteX5" fmla="*/ 6547868 w 9144000"/>
              <a:gd name="connsiteY5" fmla="*/ 656569 h 5143500"/>
              <a:gd name="connsiteX6" fmla="*/ 6588741 w 9144000"/>
              <a:gd name="connsiteY6" fmla="*/ 838078 h 5143500"/>
              <a:gd name="connsiteX7" fmla="*/ 6794500 w 9144000"/>
              <a:gd name="connsiteY7" fmla="*/ 2879504 h 5143500"/>
              <a:gd name="connsiteX8" fmla="*/ 6642052 w 9144000"/>
              <a:gd name="connsiteY8" fmla="*/ 4645061 h 5143500"/>
              <a:gd name="connsiteX9" fmla="*/ 6537861 w 9144000"/>
              <a:gd name="connsiteY9" fmla="*/ 5143500 h 5143500"/>
              <a:gd name="connsiteX10" fmla="*/ 268579 w 9144000"/>
              <a:gd name="connsiteY10" fmla="*/ 5143500 h 5143500"/>
              <a:gd name="connsiteX11" fmla="*/ 0 w 9144000"/>
              <a:gd name="connsiteY11" fmla="*/ 5143500 h 5143500"/>
              <a:gd name="connsiteX12" fmla="*/ 0 w 9144000"/>
              <a:gd name="connsiteY12" fmla="*/ 656569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439124" y="0"/>
                </a:lnTo>
                <a:lnTo>
                  <a:pt x="6368077" y="0"/>
                </a:lnTo>
                <a:lnTo>
                  <a:pt x="9144000" y="0"/>
                </a:lnTo>
                <a:lnTo>
                  <a:pt x="9144000" y="656569"/>
                </a:lnTo>
                <a:lnTo>
                  <a:pt x="6547868" y="656569"/>
                </a:lnTo>
                <a:lnTo>
                  <a:pt x="6588741" y="838078"/>
                </a:lnTo>
                <a:cubicBezTo>
                  <a:pt x="6721854" y="1474627"/>
                  <a:pt x="6794500" y="2162211"/>
                  <a:pt x="6794500" y="2879504"/>
                </a:cubicBezTo>
                <a:cubicBezTo>
                  <a:pt x="6794500" y="3494327"/>
                  <a:pt x="6741128" y="4087322"/>
                  <a:pt x="6642052" y="4645061"/>
                </a:cubicBezTo>
                <a:lnTo>
                  <a:pt x="6537861" y="5143500"/>
                </a:lnTo>
                <a:lnTo>
                  <a:pt x="268579" y="5143500"/>
                </a:lnTo>
                <a:lnTo>
                  <a:pt x="0" y="5143500"/>
                </a:lnTo>
                <a:lnTo>
                  <a:pt x="0" y="6565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ED28-F5F9-4EE8-99EB-AD8ABCF812D3}" type="datetime1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Disclosure or duplication without consent is prohibited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D92379-A8A0-4F2A-B1DF-F7F7112BE2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207264" y="987552"/>
            <a:ext cx="7973568" cy="54132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Line 40"/>
          <p:cNvSpPr>
            <a:spLocks noChangeShapeType="1"/>
          </p:cNvSpPr>
          <p:nvPr userDrawn="1"/>
        </p:nvSpPr>
        <p:spPr bwMode="auto">
          <a:xfrm>
            <a:off x="6352" y="865188"/>
            <a:ext cx="12185649" cy="0"/>
          </a:xfrm>
          <a:prstGeom prst="line">
            <a:avLst/>
          </a:prstGeom>
          <a:noFill/>
          <a:ln w="19050">
            <a:solidFill>
              <a:schemeClr val="accent6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9278112" y="2201333"/>
            <a:ext cx="2609088" cy="3657600"/>
          </a:xfrm>
        </p:spPr>
        <p:txBody>
          <a:bodyPr anchor="t" anchorCtr="0">
            <a:noAutofit/>
          </a:bodyPr>
          <a:lstStyle>
            <a:lvl1pPr marL="152396" indent="-152396">
              <a:lnSpc>
                <a:spcPct val="8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2133" b="1">
                <a:solidFill>
                  <a:schemeClr val="bg1"/>
                </a:solidFill>
              </a:defRPr>
            </a:lvl1pPr>
            <a:lvl2pPr marL="383108" indent="-224361">
              <a:lnSpc>
                <a:spcPct val="80000"/>
              </a:lnSpc>
              <a:buClr>
                <a:schemeClr val="bg1"/>
              </a:buClr>
              <a:buFont typeface="Arial" panose="020B0604020202020204" pitchFamily="34" charset="0"/>
              <a:buChar char="−"/>
              <a:defRPr sz="1867" b="1">
                <a:solidFill>
                  <a:schemeClr val="bg1"/>
                </a:solidFill>
              </a:defRPr>
            </a:lvl2pPr>
            <a:lvl3pPr marL="920728" indent="-311143">
              <a:buClr>
                <a:schemeClr val="bg1"/>
              </a:buClr>
              <a:buFont typeface="Arial" panose="020B0604020202020204" pitchFamily="34" charset="0"/>
              <a:buChar char="•"/>
              <a:defRPr sz="1600" b="1">
                <a:solidFill>
                  <a:schemeClr val="bg1"/>
                </a:solidFill>
              </a:defRPr>
            </a:lvl3pPr>
            <a:lvl4pPr marL="1219170" indent="-298443">
              <a:buClr>
                <a:schemeClr val="bg1"/>
              </a:buClr>
              <a:buFont typeface="Arial" panose="020B0604020202020204" pitchFamily="34" charset="0"/>
              <a:buChar char="•"/>
              <a:defRPr sz="1467" b="1">
                <a:solidFill>
                  <a:schemeClr val="bg1"/>
                </a:solidFill>
              </a:defRPr>
            </a:lvl4pPr>
            <a:lvl5pPr marL="1530312" indent="-311143">
              <a:buClr>
                <a:schemeClr val="bg1"/>
              </a:buClr>
              <a:buFont typeface="Arial" panose="020B0604020202020204" pitchFamily="34" charset="0"/>
              <a:buChar char="•"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Bullet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33709" y="340788"/>
            <a:ext cx="1647559" cy="33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5618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wo Content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Freeform: Shape 13"/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439124 w 9144000"/>
              <a:gd name="connsiteY1" fmla="*/ 0 h 5143500"/>
              <a:gd name="connsiteX2" fmla="*/ 6368077 w 9144000"/>
              <a:gd name="connsiteY2" fmla="*/ 0 h 5143500"/>
              <a:gd name="connsiteX3" fmla="*/ 9144000 w 9144000"/>
              <a:gd name="connsiteY3" fmla="*/ 0 h 5143500"/>
              <a:gd name="connsiteX4" fmla="*/ 9144000 w 9144000"/>
              <a:gd name="connsiteY4" fmla="*/ 656569 h 5143500"/>
              <a:gd name="connsiteX5" fmla="*/ 6547868 w 9144000"/>
              <a:gd name="connsiteY5" fmla="*/ 656569 h 5143500"/>
              <a:gd name="connsiteX6" fmla="*/ 6588741 w 9144000"/>
              <a:gd name="connsiteY6" fmla="*/ 838078 h 5143500"/>
              <a:gd name="connsiteX7" fmla="*/ 6794500 w 9144000"/>
              <a:gd name="connsiteY7" fmla="*/ 2879504 h 5143500"/>
              <a:gd name="connsiteX8" fmla="*/ 6642052 w 9144000"/>
              <a:gd name="connsiteY8" fmla="*/ 4645061 h 5143500"/>
              <a:gd name="connsiteX9" fmla="*/ 6537861 w 9144000"/>
              <a:gd name="connsiteY9" fmla="*/ 5143500 h 5143500"/>
              <a:gd name="connsiteX10" fmla="*/ 268579 w 9144000"/>
              <a:gd name="connsiteY10" fmla="*/ 5143500 h 5143500"/>
              <a:gd name="connsiteX11" fmla="*/ 0 w 9144000"/>
              <a:gd name="connsiteY11" fmla="*/ 5143500 h 5143500"/>
              <a:gd name="connsiteX12" fmla="*/ 0 w 9144000"/>
              <a:gd name="connsiteY12" fmla="*/ 656569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439124" y="0"/>
                </a:lnTo>
                <a:lnTo>
                  <a:pt x="6368077" y="0"/>
                </a:lnTo>
                <a:lnTo>
                  <a:pt x="9144000" y="0"/>
                </a:lnTo>
                <a:lnTo>
                  <a:pt x="9144000" y="656569"/>
                </a:lnTo>
                <a:lnTo>
                  <a:pt x="6547868" y="656569"/>
                </a:lnTo>
                <a:lnTo>
                  <a:pt x="6588741" y="838078"/>
                </a:lnTo>
                <a:cubicBezTo>
                  <a:pt x="6721854" y="1474627"/>
                  <a:pt x="6794500" y="2162211"/>
                  <a:pt x="6794500" y="2879504"/>
                </a:cubicBezTo>
                <a:cubicBezTo>
                  <a:pt x="6794500" y="3494327"/>
                  <a:pt x="6741128" y="4087322"/>
                  <a:pt x="6642052" y="4645061"/>
                </a:cubicBezTo>
                <a:lnTo>
                  <a:pt x="6537861" y="5143500"/>
                </a:lnTo>
                <a:lnTo>
                  <a:pt x="268579" y="5143500"/>
                </a:lnTo>
                <a:lnTo>
                  <a:pt x="0" y="5143500"/>
                </a:lnTo>
                <a:lnTo>
                  <a:pt x="0" y="6565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A0BA-16E0-42AD-AB62-94B63B8A6211}" type="datetime1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Disclosure or duplication without consent is prohibited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D92379-A8A0-4F2A-B1DF-F7F7112BE2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207264" y="987552"/>
            <a:ext cx="7973568" cy="54132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Line 40"/>
          <p:cNvSpPr>
            <a:spLocks noChangeShapeType="1"/>
          </p:cNvSpPr>
          <p:nvPr userDrawn="1"/>
        </p:nvSpPr>
        <p:spPr bwMode="auto">
          <a:xfrm>
            <a:off x="6352" y="865188"/>
            <a:ext cx="12185649" cy="0"/>
          </a:xfrm>
          <a:prstGeom prst="line">
            <a:avLst/>
          </a:prstGeom>
          <a:noFill/>
          <a:ln w="19050">
            <a:solidFill>
              <a:schemeClr val="accent6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9278112" y="2201333"/>
            <a:ext cx="2609088" cy="3657600"/>
          </a:xfrm>
        </p:spPr>
        <p:txBody>
          <a:bodyPr anchor="t" anchorCtr="0">
            <a:noAutofit/>
          </a:bodyPr>
          <a:lstStyle>
            <a:lvl1pPr marL="152396" indent="-152396">
              <a:lnSpc>
                <a:spcPct val="8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2133" b="1">
                <a:solidFill>
                  <a:schemeClr val="bg1"/>
                </a:solidFill>
              </a:defRPr>
            </a:lvl1pPr>
            <a:lvl2pPr marL="383108" indent="-224361">
              <a:lnSpc>
                <a:spcPct val="80000"/>
              </a:lnSpc>
              <a:buClr>
                <a:schemeClr val="bg1"/>
              </a:buClr>
              <a:buFont typeface="Arial" panose="020B0604020202020204" pitchFamily="34" charset="0"/>
              <a:buChar char="−"/>
              <a:defRPr sz="1867" b="1">
                <a:solidFill>
                  <a:schemeClr val="bg1"/>
                </a:solidFill>
              </a:defRPr>
            </a:lvl2pPr>
            <a:lvl3pPr marL="920728" indent="-311143">
              <a:buClr>
                <a:schemeClr val="bg1"/>
              </a:buClr>
              <a:buFont typeface="Arial" panose="020B0604020202020204" pitchFamily="34" charset="0"/>
              <a:buChar char="•"/>
              <a:defRPr sz="1600" b="1">
                <a:solidFill>
                  <a:schemeClr val="bg1"/>
                </a:solidFill>
              </a:defRPr>
            </a:lvl3pPr>
            <a:lvl4pPr marL="1219170" indent="-298443">
              <a:buClr>
                <a:schemeClr val="bg1"/>
              </a:buClr>
              <a:buFont typeface="Arial" panose="020B0604020202020204" pitchFamily="34" charset="0"/>
              <a:buChar char="•"/>
              <a:defRPr sz="1467" b="1">
                <a:solidFill>
                  <a:schemeClr val="bg1"/>
                </a:solidFill>
              </a:defRPr>
            </a:lvl4pPr>
            <a:lvl5pPr marL="1530312" indent="-311143">
              <a:buClr>
                <a:schemeClr val="bg1"/>
              </a:buClr>
              <a:buFont typeface="Arial" panose="020B0604020202020204" pitchFamily="34" charset="0"/>
              <a:buChar char="•"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Bullet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33709" y="340788"/>
            <a:ext cx="1647559" cy="33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21213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wo Content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Freeform: Shape 13"/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439124 w 9144000"/>
              <a:gd name="connsiteY1" fmla="*/ 0 h 5143500"/>
              <a:gd name="connsiteX2" fmla="*/ 6368077 w 9144000"/>
              <a:gd name="connsiteY2" fmla="*/ 0 h 5143500"/>
              <a:gd name="connsiteX3" fmla="*/ 9144000 w 9144000"/>
              <a:gd name="connsiteY3" fmla="*/ 0 h 5143500"/>
              <a:gd name="connsiteX4" fmla="*/ 9144000 w 9144000"/>
              <a:gd name="connsiteY4" fmla="*/ 656569 h 5143500"/>
              <a:gd name="connsiteX5" fmla="*/ 6547868 w 9144000"/>
              <a:gd name="connsiteY5" fmla="*/ 656569 h 5143500"/>
              <a:gd name="connsiteX6" fmla="*/ 6588741 w 9144000"/>
              <a:gd name="connsiteY6" fmla="*/ 838078 h 5143500"/>
              <a:gd name="connsiteX7" fmla="*/ 6794500 w 9144000"/>
              <a:gd name="connsiteY7" fmla="*/ 2879504 h 5143500"/>
              <a:gd name="connsiteX8" fmla="*/ 6642052 w 9144000"/>
              <a:gd name="connsiteY8" fmla="*/ 4645061 h 5143500"/>
              <a:gd name="connsiteX9" fmla="*/ 6537861 w 9144000"/>
              <a:gd name="connsiteY9" fmla="*/ 5143500 h 5143500"/>
              <a:gd name="connsiteX10" fmla="*/ 268579 w 9144000"/>
              <a:gd name="connsiteY10" fmla="*/ 5143500 h 5143500"/>
              <a:gd name="connsiteX11" fmla="*/ 0 w 9144000"/>
              <a:gd name="connsiteY11" fmla="*/ 5143500 h 5143500"/>
              <a:gd name="connsiteX12" fmla="*/ 0 w 9144000"/>
              <a:gd name="connsiteY12" fmla="*/ 656569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439124" y="0"/>
                </a:lnTo>
                <a:lnTo>
                  <a:pt x="6368077" y="0"/>
                </a:lnTo>
                <a:lnTo>
                  <a:pt x="9144000" y="0"/>
                </a:lnTo>
                <a:lnTo>
                  <a:pt x="9144000" y="656569"/>
                </a:lnTo>
                <a:lnTo>
                  <a:pt x="6547868" y="656569"/>
                </a:lnTo>
                <a:lnTo>
                  <a:pt x="6588741" y="838078"/>
                </a:lnTo>
                <a:cubicBezTo>
                  <a:pt x="6721854" y="1474627"/>
                  <a:pt x="6794500" y="2162211"/>
                  <a:pt x="6794500" y="2879504"/>
                </a:cubicBezTo>
                <a:cubicBezTo>
                  <a:pt x="6794500" y="3494327"/>
                  <a:pt x="6741128" y="4087322"/>
                  <a:pt x="6642052" y="4645061"/>
                </a:cubicBezTo>
                <a:lnTo>
                  <a:pt x="6537861" y="5143500"/>
                </a:lnTo>
                <a:lnTo>
                  <a:pt x="268579" y="5143500"/>
                </a:lnTo>
                <a:lnTo>
                  <a:pt x="0" y="5143500"/>
                </a:lnTo>
                <a:lnTo>
                  <a:pt x="0" y="6565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65ED-2AB9-47F8-A938-23FC6E046FC2}" type="datetime1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Disclosure or duplication without consent is prohibited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D92379-A8A0-4F2A-B1DF-F7F7112BE2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207264" y="987552"/>
            <a:ext cx="7973568" cy="54132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Line 40"/>
          <p:cNvSpPr>
            <a:spLocks noChangeShapeType="1"/>
          </p:cNvSpPr>
          <p:nvPr userDrawn="1"/>
        </p:nvSpPr>
        <p:spPr bwMode="auto">
          <a:xfrm>
            <a:off x="6352" y="865188"/>
            <a:ext cx="12185649" cy="0"/>
          </a:xfrm>
          <a:prstGeom prst="line">
            <a:avLst/>
          </a:prstGeom>
          <a:noFill/>
          <a:ln w="19050">
            <a:solidFill>
              <a:schemeClr val="accent6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9278112" y="2201333"/>
            <a:ext cx="2609088" cy="3657600"/>
          </a:xfrm>
        </p:spPr>
        <p:txBody>
          <a:bodyPr anchor="t" anchorCtr="0">
            <a:noAutofit/>
          </a:bodyPr>
          <a:lstStyle>
            <a:lvl1pPr marL="152396" indent="-152396">
              <a:lnSpc>
                <a:spcPct val="8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2133" b="1">
                <a:solidFill>
                  <a:schemeClr val="bg1"/>
                </a:solidFill>
              </a:defRPr>
            </a:lvl1pPr>
            <a:lvl2pPr marL="383108" indent="-224361">
              <a:lnSpc>
                <a:spcPct val="80000"/>
              </a:lnSpc>
              <a:buClr>
                <a:schemeClr val="bg1"/>
              </a:buClr>
              <a:buFont typeface="Arial" panose="020B0604020202020204" pitchFamily="34" charset="0"/>
              <a:buChar char="−"/>
              <a:defRPr sz="1867" b="1">
                <a:solidFill>
                  <a:schemeClr val="bg1"/>
                </a:solidFill>
              </a:defRPr>
            </a:lvl2pPr>
            <a:lvl3pPr marL="920728" indent="-311143">
              <a:buClr>
                <a:schemeClr val="bg1"/>
              </a:buClr>
              <a:buFont typeface="Arial" panose="020B0604020202020204" pitchFamily="34" charset="0"/>
              <a:buChar char="•"/>
              <a:defRPr sz="1600" b="1">
                <a:solidFill>
                  <a:schemeClr val="bg1"/>
                </a:solidFill>
              </a:defRPr>
            </a:lvl3pPr>
            <a:lvl4pPr marL="1219170" indent="-298443">
              <a:buClr>
                <a:schemeClr val="bg1"/>
              </a:buClr>
              <a:buFont typeface="Arial" panose="020B0604020202020204" pitchFamily="34" charset="0"/>
              <a:buChar char="•"/>
              <a:defRPr sz="1467" b="1">
                <a:solidFill>
                  <a:schemeClr val="bg1"/>
                </a:solidFill>
              </a:defRPr>
            </a:lvl4pPr>
            <a:lvl5pPr marL="1530312" indent="-311143">
              <a:buClr>
                <a:schemeClr val="bg1"/>
              </a:buClr>
              <a:buFont typeface="Arial" panose="020B0604020202020204" pitchFamily="34" charset="0"/>
              <a:buChar char="•"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Bullet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33709" y="340788"/>
            <a:ext cx="1647559" cy="33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19020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wo 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Freeform: Shape 13"/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439124 w 9144000"/>
              <a:gd name="connsiteY1" fmla="*/ 0 h 5143500"/>
              <a:gd name="connsiteX2" fmla="*/ 6368077 w 9144000"/>
              <a:gd name="connsiteY2" fmla="*/ 0 h 5143500"/>
              <a:gd name="connsiteX3" fmla="*/ 9144000 w 9144000"/>
              <a:gd name="connsiteY3" fmla="*/ 0 h 5143500"/>
              <a:gd name="connsiteX4" fmla="*/ 9144000 w 9144000"/>
              <a:gd name="connsiteY4" fmla="*/ 656569 h 5143500"/>
              <a:gd name="connsiteX5" fmla="*/ 6547868 w 9144000"/>
              <a:gd name="connsiteY5" fmla="*/ 656569 h 5143500"/>
              <a:gd name="connsiteX6" fmla="*/ 6588741 w 9144000"/>
              <a:gd name="connsiteY6" fmla="*/ 838078 h 5143500"/>
              <a:gd name="connsiteX7" fmla="*/ 6794500 w 9144000"/>
              <a:gd name="connsiteY7" fmla="*/ 2879504 h 5143500"/>
              <a:gd name="connsiteX8" fmla="*/ 6642052 w 9144000"/>
              <a:gd name="connsiteY8" fmla="*/ 4645061 h 5143500"/>
              <a:gd name="connsiteX9" fmla="*/ 6537861 w 9144000"/>
              <a:gd name="connsiteY9" fmla="*/ 5143500 h 5143500"/>
              <a:gd name="connsiteX10" fmla="*/ 268579 w 9144000"/>
              <a:gd name="connsiteY10" fmla="*/ 5143500 h 5143500"/>
              <a:gd name="connsiteX11" fmla="*/ 0 w 9144000"/>
              <a:gd name="connsiteY11" fmla="*/ 5143500 h 5143500"/>
              <a:gd name="connsiteX12" fmla="*/ 0 w 9144000"/>
              <a:gd name="connsiteY12" fmla="*/ 656569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439124" y="0"/>
                </a:lnTo>
                <a:lnTo>
                  <a:pt x="6368077" y="0"/>
                </a:lnTo>
                <a:lnTo>
                  <a:pt x="9144000" y="0"/>
                </a:lnTo>
                <a:lnTo>
                  <a:pt x="9144000" y="656569"/>
                </a:lnTo>
                <a:lnTo>
                  <a:pt x="6547868" y="656569"/>
                </a:lnTo>
                <a:lnTo>
                  <a:pt x="6588741" y="838078"/>
                </a:lnTo>
                <a:cubicBezTo>
                  <a:pt x="6721854" y="1474627"/>
                  <a:pt x="6794500" y="2162211"/>
                  <a:pt x="6794500" y="2879504"/>
                </a:cubicBezTo>
                <a:cubicBezTo>
                  <a:pt x="6794500" y="3494327"/>
                  <a:pt x="6741128" y="4087322"/>
                  <a:pt x="6642052" y="4645061"/>
                </a:cubicBezTo>
                <a:lnTo>
                  <a:pt x="6537861" y="5143500"/>
                </a:lnTo>
                <a:lnTo>
                  <a:pt x="268579" y="5143500"/>
                </a:lnTo>
                <a:lnTo>
                  <a:pt x="0" y="5143500"/>
                </a:lnTo>
                <a:lnTo>
                  <a:pt x="0" y="6565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2018-53CB-4704-8070-8B4A6D721D2E}" type="datetime1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Disclosure or duplication without consent is prohibited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D92379-A8A0-4F2A-B1DF-F7F7112BE2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207264" y="987552"/>
            <a:ext cx="7973568" cy="54132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Line 40"/>
          <p:cNvSpPr>
            <a:spLocks noChangeShapeType="1"/>
          </p:cNvSpPr>
          <p:nvPr userDrawn="1"/>
        </p:nvSpPr>
        <p:spPr bwMode="auto">
          <a:xfrm>
            <a:off x="6352" y="865188"/>
            <a:ext cx="12185649" cy="0"/>
          </a:xfrm>
          <a:prstGeom prst="line">
            <a:avLst/>
          </a:prstGeom>
          <a:noFill/>
          <a:ln w="19050">
            <a:solidFill>
              <a:schemeClr val="accent6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9278112" y="2201333"/>
            <a:ext cx="2609088" cy="3657600"/>
          </a:xfrm>
        </p:spPr>
        <p:txBody>
          <a:bodyPr anchor="t" anchorCtr="0">
            <a:noAutofit/>
          </a:bodyPr>
          <a:lstStyle>
            <a:lvl1pPr marL="152396" indent="-152396">
              <a:lnSpc>
                <a:spcPct val="8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2133" b="1">
                <a:solidFill>
                  <a:schemeClr val="bg1"/>
                </a:solidFill>
              </a:defRPr>
            </a:lvl1pPr>
            <a:lvl2pPr marL="383108" indent="-224361">
              <a:lnSpc>
                <a:spcPct val="80000"/>
              </a:lnSpc>
              <a:buClr>
                <a:schemeClr val="bg1"/>
              </a:buClr>
              <a:buFont typeface="Arial" panose="020B0604020202020204" pitchFamily="34" charset="0"/>
              <a:buChar char="−"/>
              <a:defRPr sz="1867" b="1">
                <a:solidFill>
                  <a:schemeClr val="bg1"/>
                </a:solidFill>
              </a:defRPr>
            </a:lvl2pPr>
            <a:lvl3pPr marL="920728" indent="-311143">
              <a:buClr>
                <a:schemeClr val="bg1"/>
              </a:buClr>
              <a:buFont typeface="Arial" panose="020B0604020202020204" pitchFamily="34" charset="0"/>
              <a:buChar char="•"/>
              <a:defRPr sz="1600" b="1">
                <a:solidFill>
                  <a:schemeClr val="bg1"/>
                </a:solidFill>
              </a:defRPr>
            </a:lvl3pPr>
            <a:lvl4pPr marL="1219170" indent="-298443">
              <a:buClr>
                <a:schemeClr val="bg1"/>
              </a:buClr>
              <a:buFont typeface="Arial" panose="020B0604020202020204" pitchFamily="34" charset="0"/>
              <a:buChar char="•"/>
              <a:defRPr sz="1467" b="1">
                <a:solidFill>
                  <a:schemeClr val="bg1"/>
                </a:solidFill>
              </a:defRPr>
            </a:lvl4pPr>
            <a:lvl5pPr marL="1530312" indent="-311143">
              <a:buClr>
                <a:schemeClr val="bg1"/>
              </a:buClr>
              <a:buFont typeface="Arial" panose="020B0604020202020204" pitchFamily="34" charset="0"/>
              <a:buChar char="•"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Bullet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33709" y="340788"/>
            <a:ext cx="1647559" cy="33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22151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BDEF9-A6B8-4383-A896-AFD49FF5C43A}" type="datetime1">
              <a:rPr lang="en-US" smtClean="0"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Disclosure or duplication without consent is prohibited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2379-A8A0-4F2A-B1DF-F7F7112BE2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Line 40"/>
          <p:cNvSpPr>
            <a:spLocks noChangeShapeType="1"/>
          </p:cNvSpPr>
          <p:nvPr userDrawn="1"/>
        </p:nvSpPr>
        <p:spPr bwMode="auto">
          <a:xfrm>
            <a:off x="6352" y="865188"/>
            <a:ext cx="12185649" cy="0"/>
          </a:xfrm>
          <a:prstGeom prst="line">
            <a:avLst/>
          </a:prstGeom>
          <a:noFill/>
          <a:ln w="19050">
            <a:solidFill>
              <a:schemeClr val="accent6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47881156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No Content Gray 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: Shape 38"/>
          <p:cNvSpPr/>
          <p:nvPr userDrawn="1"/>
        </p:nvSpPr>
        <p:spPr>
          <a:xfrm>
            <a:off x="11090872" y="876302"/>
            <a:ext cx="1101128" cy="5981700"/>
          </a:xfrm>
          <a:custGeom>
            <a:avLst/>
            <a:gdLst>
              <a:gd name="connsiteX0" fmla="*/ 681756 w 825846"/>
              <a:gd name="connsiteY0" fmla="*/ 0 h 4486275"/>
              <a:gd name="connsiteX1" fmla="*/ 825846 w 825846"/>
              <a:gd name="connsiteY1" fmla="*/ 0 h 4486275"/>
              <a:gd name="connsiteX2" fmla="*/ 825846 w 825846"/>
              <a:gd name="connsiteY2" fmla="*/ 4486275 h 4486275"/>
              <a:gd name="connsiteX3" fmla="*/ 0 w 825846"/>
              <a:gd name="connsiteY3" fmla="*/ 4486275 h 4486275"/>
              <a:gd name="connsiteX4" fmla="*/ 40025 w 825846"/>
              <a:gd name="connsiteY4" fmla="*/ 4408127 h 4486275"/>
              <a:gd name="connsiteX5" fmla="*/ 775047 w 825846"/>
              <a:gd name="connsiteY5" fmla="*/ 1176610 h 4486275"/>
              <a:gd name="connsiteX6" fmla="*/ 689163 w 825846"/>
              <a:gd name="connsiteY6" fmla="*/ 41475 h 4486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5846" h="4486275">
                <a:moveTo>
                  <a:pt x="681756" y="0"/>
                </a:moveTo>
                <a:lnTo>
                  <a:pt x="825846" y="0"/>
                </a:lnTo>
                <a:lnTo>
                  <a:pt x="825846" y="4486275"/>
                </a:lnTo>
                <a:lnTo>
                  <a:pt x="0" y="4486275"/>
                </a:lnTo>
                <a:lnTo>
                  <a:pt x="40025" y="4408127"/>
                </a:lnTo>
                <a:cubicBezTo>
                  <a:pt x="511072" y="3430545"/>
                  <a:pt x="775047" y="2334405"/>
                  <a:pt x="775047" y="1176610"/>
                </a:cubicBezTo>
                <a:cubicBezTo>
                  <a:pt x="775047" y="790679"/>
                  <a:pt x="745717" y="411598"/>
                  <a:pt x="689163" y="41475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347B3-40D4-412D-9B0D-A2FBE3F78005}" type="datetime1">
              <a:rPr lang="en-US" smtClean="0"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Disclosure or duplication without consent is prohibited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D92379-A8A0-4F2A-B1DF-F7F7112BE2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Line 40"/>
          <p:cNvSpPr>
            <a:spLocks noChangeShapeType="1"/>
          </p:cNvSpPr>
          <p:nvPr userDrawn="1"/>
        </p:nvSpPr>
        <p:spPr bwMode="auto">
          <a:xfrm>
            <a:off x="6352" y="865188"/>
            <a:ext cx="12185649" cy="0"/>
          </a:xfrm>
          <a:prstGeom prst="line">
            <a:avLst/>
          </a:prstGeom>
          <a:noFill/>
          <a:ln w="19050">
            <a:solidFill>
              <a:schemeClr val="accent6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59992721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No Content No Red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7D5AD-B8F3-4B0A-9F12-6FA38236D6A9}" type="datetime1">
              <a:rPr lang="en-US" smtClean="0"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Disclosure or duplication without consent is prohibited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D92379-A8A0-4F2A-B1DF-F7F7112BE2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83427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BA4C8-58D6-49BA-B538-58C398905F52}" type="datetime1">
              <a:rPr lang="en-US" smtClean="0"/>
              <a:t>10/21/2020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Disclosure or duplication without consent is prohibited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2379-A8A0-4F2A-B1DF-F7F7112BE2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0160000" y="304800"/>
            <a:ext cx="1828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38446443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51868" y="2755663"/>
            <a:ext cx="4321387" cy="8709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88271" y="3000450"/>
            <a:ext cx="3544712" cy="616556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647411"/>
            <a:ext cx="18288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57AB0BE-52A7-4B5F-8C36-17230A19DD84}" type="datetime1">
              <a:rPr lang="en-US" smtClean="0"/>
              <a:t>10/21/2020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33600" y="6647411"/>
            <a:ext cx="79248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Disclosure or duplication without consent is prohibited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73413" y="6647411"/>
            <a:ext cx="18288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5D92379-A8A0-4F2A-B1DF-F7F7112BE2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37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45679E-6 L -0.73125 -3.45679E-6 " pathEditMode="relative" rAng="0" ptsTypes="AA">
                                      <p:cBhvr>
                                        <p:cTn id="8" dur="2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6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59259E-6 L -3.61111E-6 -0.74661 " pathEditMode="relative" rAng="0" ptsTypes="AA">
                                      <p:cBhvr>
                                        <p:cTn id="12" dur="3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3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51871" y="2755663"/>
            <a:ext cx="4321380" cy="8709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88273" y="3000450"/>
            <a:ext cx="3544707" cy="616556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647411"/>
            <a:ext cx="18288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19B4E8D-F1AF-4D4A-8028-1E478F432E58}" type="datetime1">
              <a:rPr lang="en-US" smtClean="0"/>
              <a:t>10/21/2020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33600" y="6647411"/>
            <a:ext cx="79248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Disclosure or duplication without consent is prohibited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73413" y="6647411"/>
            <a:ext cx="18288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5D92379-A8A0-4F2A-B1DF-F7F7112BE2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31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45679E-6 L -0.73125 -3.45679E-6 " pathEditMode="relative" rAng="0" ptsTypes="AA">
                                      <p:cBhvr>
                                        <p:cTn id="8" dur="2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6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59259E-6 L -3.61111E-6 -0.74661 " pathEditMode="relative" rAng="0" ptsTypes="AA">
                                      <p:cBhvr>
                                        <p:cTn id="12" dur="3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3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8784" y="2688991"/>
            <a:ext cx="10948416" cy="762000"/>
          </a:xfrm>
        </p:spPr>
        <p:txBody>
          <a:bodyPr tIns="9144" bIns="9144" anchor="b">
            <a:noAutofit/>
          </a:bodyPr>
          <a:lstStyle>
            <a:lvl1pPr>
              <a:defRPr sz="50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8784" y="3420533"/>
            <a:ext cx="10948416" cy="524444"/>
          </a:xfrm>
        </p:spPr>
        <p:txBody>
          <a:bodyPr tIns="0" bIns="9144" anchor="t"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7B967F2-9E74-4BBF-B540-DBFF1E176E63}" type="datetime1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Disclosure or duplication without consent is prohibited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D92379-A8A0-4F2A-B1DF-F7F7112BE26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484" y="323855"/>
            <a:ext cx="1658112" cy="36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7991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51871" y="2755663"/>
            <a:ext cx="4321380" cy="8709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88273" y="3000450"/>
            <a:ext cx="3544707" cy="616556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647411"/>
            <a:ext cx="18288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07B2A50-F630-4280-8C45-553447F74C50}" type="datetime1">
              <a:rPr lang="en-US" smtClean="0"/>
              <a:t>10/21/2020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33600" y="6647411"/>
            <a:ext cx="79248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Disclosure or duplication without consent is prohibited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73413" y="6647411"/>
            <a:ext cx="18288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5D92379-A8A0-4F2A-B1DF-F7F7112BE2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6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45679E-6 L -0.73125 -3.45679E-6 " pathEditMode="relative" rAng="0" ptsTypes="AA">
                                      <p:cBhvr>
                                        <p:cTn id="8" dur="2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6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59259E-6 L -3.61111E-6 -0.74661 " pathEditMode="relative" rAng="0" ptsTypes="AA">
                                      <p:cBhvr>
                                        <p:cTn id="12" dur="3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3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C8612-13EC-4B6E-97B0-F7B4A40B4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3" y="365125"/>
            <a:ext cx="11480796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6DC42E-9FE5-4465-AD96-06825F77B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603" y="1428919"/>
            <a:ext cx="5641973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 cap="all" baseline="0">
                <a:latin typeface="Arial Black" panose="020B0A040201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D0D4A9-EDC0-4B8F-82C2-0EEABA32B1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5603" y="2252832"/>
            <a:ext cx="5641973" cy="39368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0568DE-4BCC-4EF5-AC65-02A2A2CEE8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428919"/>
            <a:ext cx="5664199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 cap="all" baseline="0">
                <a:latin typeface="Arial Black" panose="020B0A040201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FB1A73-9E23-4552-A38B-D8624E51D9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252832"/>
            <a:ext cx="5664199" cy="39368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756280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_Title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D86A35-F008-3C4C-8C09-F74B471491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089"/>
          <a:stretch/>
        </p:blipFill>
        <p:spPr>
          <a:xfrm>
            <a:off x="0" y="0"/>
            <a:ext cx="12192000" cy="1914144"/>
          </a:xfrm>
          <a:prstGeom prst="rect">
            <a:avLst/>
          </a:prstGeom>
        </p:spPr>
      </p:pic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94410D30-4DBF-6642-B474-662ABBC5A2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7669" y="1"/>
            <a:ext cx="11476659" cy="127220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 b="1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A225B77-43F5-DD4F-BEEA-B3A849B71AE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57189" y="1585674"/>
            <a:ext cx="11477625" cy="50469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  <a:latin typeface="Franklin Gothic Medium" panose="020B0603020102020204" pitchFamily="34" charset="0"/>
              </a:defRPr>
            </a:lvl1pPr>
            <a:lvl2pPr marL="457189" indent="0">
              <a:buNone/>
              <a:defRPr>
                <a:latin typeface="Franklin Gothic Medium" panose="020B0603020102020204" pitchFamily="34" charset="0"/>
              </a:defRPr>
            </a:lvl2pPr>
            <a:lvl3pPr marL="914377" indent="0">
              <a:buNone/>
              <a:defRPr>
                <a:latin typeface="Franklin Gothic Medium" panose="020B0603020102020204" pitchFamily="34" charset="0"/>
              </a:defRPr>
            </a:lvl3pPr>
            <a:lvl4pPr marL="1371566" indent="0">
              <a:buNone/>
              <a:defRPr>
                <a:latin typeface="Franklin Gothic Medium" panose="020B0603020102020204" pitchFamily="34" charset="0"/>
              </a:defRPr>
            </a:lvl4pPr>
            <a:lvl5pPr marL="1828754" indent="0">
              <a:buNone/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063289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icks_Title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2462618-ADB5-C94D-BCFE-2BD22140AF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AD972A-894B-DC43-9D70-130BB2FC78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333"/>
          <a:stretch/>
        </p:blipFill>
        <p:spPr>
          <a:xfrm>
            <a:off x="0" y="0"/>
            <a:ext cx="12192000" cy="1691640"/>
          </a:xfrm>
          <a:prstGeom prst="rect">
            <a:avLst/>
          </a:prstGeom>
        </p:spPr>
      </p:pic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849571D5-FDBE-214E-8B05-0CC6EAFDB1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7669" y="0"/>
            <a:ext cx="11476659" cy="126226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 b="1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E205E9A8-A8B5-724D-BC63-2CAC1A85EB1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57189" y="1585674"/>
            <a:ext cx="11477625" cy="50469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  <a:latin typeface="Franklin Gothic Medium" panose="020B0603020102020204" pitchFamily="34" charset="0"/>
              </a:defRPr>
            </a:lvl1pPr>
            <a:lvl2pPr marL="457189" indent="0">
              <a:buNone/>
              <a:defRPr>
                <a:latin typeface="Franklin Gothic Medium" panose="020B0603020102020204" pitchFamily="34" charset="0"/>
              </a:defRPr>
            </a:lvl2pPr>
            <a:lvl3pPr marL="914377" indent="0">
              <a:buNone/>
              <a:defRPr>
                <a:latin typeface="Franklin Gothic Medium" panose="020B0603020102020204" pitchFamily="34" charset="0"/>
              </a:defRPr>
            </a:lvl3pPr>
            <a:lvl4pPr marL="1371566" indent="0">
              <a:buNone/>
              <a:defRPr>
                <a:latin typeface="Franklin Gothic Medium" panose="020B0603020102020204" pitchFamily="34" charset="0"/>
              </a:defRPr>
            </a:lvl4pPr>
            <a:lvl5pPr marL="1828754" indent="0">
              <a:buNone/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881836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F7B9-207D-4A4B-99AD-6175933969D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51FC6-4BE9-4F0A-8B12-2D588835C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704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8784" y="2688991"/>
            <a:ext cx="10948416" cy="762000"/>
          </a:xfrm>
        </p:spPr>
        <p:txBody>
          <a:bodyPr tIns="9144" bIns="9144" anchor="b">
            <a:noAutofit/>
          </a:bodyPr>
          <a:lstStyle>
            <a:lvl1pPr>
              <a:defRPr sz="50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8784" y="3420533"/>
            <a:ext cx="10948416" cy="524444"/>
          </a:xfrm>
        </p:spPr>
        <p:txBody>
          <a:bodyPr tIns="0" bIns="9144" anchor="t"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D9E395-CB98-4F47-BBCB-B757E6F4D8B2}" type="datetime1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Disclosure or duplication without consent is prohibited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D92379-A8A0-4F2A-B1DF-F7F7112BE26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484" y="323855"/>
            <a:ext cx="1658112" cy="36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7389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jpe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26" Type="http://schemas.openxmlformats.org/officeDocument/2006/relationships/slideLayout" Target="../slideLayouts/slideLayout67.xml"/><Relationship Id="rId39" Type="http://schemas.openxmlformats.org/officeDocument/2006/relationships/slideLayout" Target="../slideLayouts/slideLayout80.xml"/><Relationship Id="rId21" Type="http://schemas.openxmlformats.org/officeDocument/2006/relationships/slideLayout" Target="../slideLayouts/slideLayout62.xml"/><Relationship Id="rId34" Type="http://schemas.openxmlformats.org/officeDocument/2006/relationships/slideLayout" Target="../slideLayouts/slideLayout75.xml"/><Relationship Id="rId42" Type="http://schemas.openxmlformats.org/officeDocument/2006/relationships/slideLayout" Target="../slideLayouts/slideLayout83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9" Type="http://schemas.openxmlformats.org/officeDocument/2006/relationships/slideLayout" Target="../slideLayouts/slideLayout70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24" Type="http://schemas.openxmlformats.org/officeDocument/2006/relationships/slideLayout" Target="../slideLayouts/slideLayout65.xml"/><Relationship Id="rId32" Type="http://schemas.openxmlformats.org/officeDocument/2006/relationships/slideLayout" Target="../slideLayouts/slideLayout73.xml"/><Relationship Id="rId37" Type="http://schemas.openxmlformats.org/officeDocument/2006/relationships/slideLayout" Target="../slideLayouts/slideLayout78.xml"/><Relationship Id="rId40" Type="http://schemas.openxmlformats.org/officeDocument/2006/relationships/slideLayout" Target="../slideLayouts/slideLayout81.xml"/><Relationship Id="rId45" Type="http://schemas.openxmlformats.org/officeDocument/2006/relationships/image" Target="../media/image1.jpeg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23" Type="http://schemas.openxmlformats.org/officeDocument/2006/relationships/slideLayout" Target="../slideLayouts/slideLayout64.xml"/><Relationship Id="rId28" Type="http://schemas.openxmlformats.org/officeDocument/2006/relationships/slideLayout" Target="../slideLayouts/slideLayout69.xml"/><Relationship Id="rId36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31" Type="http://schemas.openxmlformats.org/officeDocument/2006/relationships/slideLayout" Target="../slideLayouts/slideLayout72.xml"/><Relationship Id="rId44" Type="http://schemas.openxmlformats.org/officeDocument/2006/relationships/theme" Target="../theme/theme2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slideLayout" Target="../slideLayouts/slideLayout63.xml"/><Relationship Id="rId27" Type="http://schemas.openxmlformats.org/officeDocument/2006/relationships/slideLayout" Target="../slideLayouts/slideLayout68.xml"/><Relationship Id="rId30" Type="http://schemas.openxmlformats.org/officeDocument/2006/relationships/slideLayout" Target="../slideLayouts/slideLayout71.xml"/><Relationship Id="rId35" Type="http://schemas.openxmlformats.org/officeDocument/2006/relationships/slideLayout" Target="../slideLayouts/slideLayout76.xml"/><Relationship Id="rId43" Type="http://schemas.openxmlformats.org/officeDocument/2006/relationships/slideLayout" Target="../slideLayouts/slideLayout84.xml"/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5" Type="http://schemas.openxmlformats.org/officeDocument/2006/relationships/slideLayout" Target="../slideLayouts/slideLayout66.xml"/><Relationship Id="rId33" Type="http://schemas.openxmlformats.org/officeDocument/2006/relationships/slideLayout" Target="../slideLayouts/slideLayout74.xml"/><Relationship Id="rId38" Type="http://schemas.openxmlformats.org/officeDocument/2006/relationships/slideLayout" Target="../slideLayouts/slideLayout79.xml"/><Relationship Id="rId20" Type="http://schemas.openxmlformats.org/officeDocument/2006/relationships/slideLayout" Target="../slideLayouts/slideLayout61.xml"/><Relationship Id="rId41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5488" y="81335"/>
            <a:ext cx="9984513" cy="79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264" y="987552"/>
            <a:ext cx="11679936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647411"/>
            <a:ext cx="18288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D10E830-DDC8-4D54-8486-8CF3174D0375}" type="datetime1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33600" y="6647411"/>
            <a:ext cx="79248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Disclosure or duplication without consent is prohibited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73413" y="6647411"/>
            <a:ext cx="18288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5D92379-A8A0-4F2A-B1DF-F7F7112BE26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1" descr="magna.jpg"/>
          <p:cNvPicPr>
            <a:picLocks noChangeAspect="1"/>
          </p:cNvPicPr>
          <p:nvPr userDrawn="1"/>
        </p:nvPicPr>
        <p:blipFill>
          <a:blip r:embed="rId43" cstate="print"/>
          <a:stretch>
            <a:fillRect/>
          </a:stretch>
        </p:blipFill>
        <p:spPr bwMode="auto">
          <a:xfrm>
            <a:off x="10232744" y="343847"/>
            <a:ext cx="1651461" cy="332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7391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1" r:id="rId40"/>
    <p:sldLayoutId id="2147483704" r:id="rId41"/>
  </p:sldLayoutIdLst>
  <p:hf hdr="0"/>
  <p:txStyles>
    <p:titleStyle>
      <a:lvl1pPr algn="l" defTabSz="1219170" rtl="0" eaLnBrk="1" latinLnBrk="0" hangingPunct="1">
        <a:lnSpc>
          <a:spcPct val="80000"/>
        </a:lnSpc>
        <a:spcBef>
          <a:spcPct val="0"/>
        </a:spcBef>
        <a:buNone/>
        <a:defRPr sz="3200" b="1" kern="1200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04792" indent="-304792" algn="l" defTabSz="1219170" rtl="0" eaLnBrk="1" latinLnBrk="0" hangingPunct="1">
        <a:spcBef>
          <a:spcPct val="20000"/>
        </a:spcBef>
        <a:buClr>
          <a:srgbClr val="DA291C"/>
        </a:buClr>
        <a:buFont typeface="Arial" pitchFamily="34" charset="0"/>
        <a:buChar char="•"/>
        <a:defRPr sz="32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09585" indent="-298443" algn="l" defTabSz="1219170" rtl="0" eaLnBrk="1" latinLnBrk="0" hangingPunct="1">
        <a:spcBef>
          <a:spcPct val="20000"/>
        </a:spcBef>
        <a:buClr>
          <a:srgbClr val="DA291C"/>
        </a:buClr>
        <a:buFont typeface="Arial" pitchFamily="34" charset="0"/>
        <a:buChar char="–"/>
        <a:defRPr sz="2667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20728" indent="-311143" algn="l" defTabSz="1219170" rtl="0" eaLnBrk="1" latinLnBrk="0" hangingPunct="1">
        <a:spcBef>
          <a:spcPct val="20000"/>
        </a:spcBef>
        <a:buClr>
          <a:srgbClr val="DA291C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19170" indent="-298443" algn="l" defTabSz="1219170" rtl="0" eaLnBrk="1" latinLnBrk="0" hangingPunct="1">
        <a:spcBef>
          <a:spcPct val="20000"/>
        </a:spcBef>
        <a:buClr>
          <a:srgbClr val="DA291C"/>
        </a:buClr>
        <a:buFont typeface="Arial" pitchFamily="34" charset="0"/>
        <a:buChar char="–"/>
        <a:defRPr sz="2133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530312" indent="-311143" algn="l" defTabSz="1219170" rtl="0" eaLnBrk="1" latinLnBrk="0" hangingPunct="1">
        <a:spcBef>
          <a:spcPct val="20000"/>
        </a:spcBef>
        <a:buClr>
          <a:srgbClr val="DA291C"/>
        </a:buClr>
        <a:buFont typeface="Arial" pitchFamily="34" charset="0"/>
        <a:buChar char="•"/>
        <a:defRPr sz="1867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828754" indent="-298443" algn="l" defTabSz="1219170" rtl="0" eaLnBrk="1" latinLnBrk="0" hangingPunct="1">
        <a:spcBef>
          <a:spcPct val="20000"/>
        </a:spcBef>
        <a:buClr>
          <a:srgbClr val="DA291C"/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6pPr>
      <a:lvl7pPr marL="2139897" indent="-311143" algn="l" defTabSz="1219170" rtl="0" eaLnBrk="1" latinLnBrk="0" hangingPunct="1">
        <a:spcBef>
          <a:spcPct val="20000"/>
        </a:spcBef>
        <a:buClr>
          <a:srgbClr val="DA291C"/>
        </a:buClr>
        <a:buFont typeface="Arial" pitchFamily="34" charset="0"/>
        <a:buChar char="•"/>
        <a:defRPr sz="1333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7pPr>
      <a:lvl8pPr marL="2438339" indent="-298443" algn="l" defTabSz="1219170" rtl="0" eaLnBrk="1" latinLnBrk="0" hangingPunct="1">
        <a:spcBef>
          <a:spcPct val="20000"/>
        </a:spcBef>
        <a:buClr>
          <a:srgbClr val="DA291C"/>
        </a:buClr>
        <a:buFont typeface="Arial" pitchFamily="34" charset="0"/>
        <a:buChar char="–"/>
        <a:defRPr sz="1067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8pPr>
      <a:lvl9pPr marL="2438339" indent="-304792" algn="l" defTabSz="1219170" rtl="0" eaLnBrk="1" latinLnBrk="0" hangingPunct="1">
        <a:spcBef>
          <a:spcPct val="20000"/>
        </a:spcBef>
        <a:buClr>
          <a:srgbClr val="DA291C"/>
        </a:buClr>
        <a:buFont typeface="Arial" pitchFamily="34" charset="0"/>
        <a:buChar char="–"/>
        <a:defRPr sz="1333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5488" y="81335"/>
            <a:ext cx="9984513" cy="79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264" y="987552"/>
            <a:ext cx="11679936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647411"/>
            <a:ext cx="18288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D10E830-DDC8-4D54-8486-8CF3174D0375}" type="datetime1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33600" y="6647411"/>
            <a:ext cx="79248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Disclosure or duplication without consent is prohibited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73413" y="6647411"/>
            <a:ext cx="18288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5D92379-A8A0-4F2A-B1DF-F7F7112BE26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1" descr="magna.jpg"/>
          <p:cNvPicPr>
            <a:picLocks noChangeAspect="1"/>
          </p:cNvPicPr>
          <p:nvPr userDrawn="1"/>
        </p:nvPicPr>
        <p:blipFill>
          <a:blip r:embed="rId45" cstate="print"/>
          <a:stretch>
            <a:fillRect/>
          </a:stretch>
        </p:blipFill>
        <p:spPr bwMode="auto">
          <a:xfrm>
            <a:off x="10232744" y="343847"/>
            <a:ext cx="1651461" cy="332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142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  <p:sldLayoutId id="2147483724" r:id="rId19"/>
    <p:sldLayoutId id="2147483725" r:id="rId20"/>
    <p:sldLayoutId id="2147483726" r:id="rId21"/>
    <p:sldLayoutId id="2147483727" r:id="rId22"/>
    <p:sldLayoutId id="2147483728" r:id="rId23"/>
    <p:sldLayoutId id="2147483729" r:id="rId24"/>
    <p:sldLayoutId id="2147483730" r:id="rId25"/>
    <p:sldLayoutId id="2147483731" r:id="rId26"/>
    <p:sldLayoutId id="2147483732" r:id="rId27"/>
    <p:sldLayoutId id="2147483733" r:id="rId28"/>
    <p:sldLayoutId id="2147483734" r:id="rId29"/>
    <p:sldLayoutId id="2147483735" r:id="rId30"/>
    <p:sldLayoutId id="2147483736" r:id="rId31"/>
    <p:sldLayoutId id="2147483737" r:id="rId32"/>
    <p:sldLayoutId id="2147483738" r:id="rId33"/>
    <p:sldLayoutId id="2147483739" r:id="rId34"/>
    <p:sldLayoutId id="2147483740" r:id="rId35"/>
    <p:sldLayoutId id="2147483741" r:id="rId36"/>
    <p:sldLayoutId id="2147483742" r:id="rId37"/>
    <p:sldLayoutId id="2147483743" r:id="rId38"/>
    <p:sldLayoutId id="2147483744" r:id="rId39"/>
    <p:sldLayoutId id="2147483745" r:id="rId40"/>
    <p:sldLayoutId id="2147483746" r:id="rId41"/>
    <p:sldLayoutId id="2147483747" r:id="rId42"/>
    <p:sldLayoutId id="2147483748" r:id="rId43"/>
  </p:sldLayoutIdLst>
  <p:hf hdr="0"/>
  <p:txStyles>
    <p:titleStyle>
      <a:lvl1pPr algn="l" defTabSz="1219170" rtl="0" eaLnBrk="1" latinLnBrk="0" hangingPunct="1">
        <a:lnSpc>
          <a:spcPct val="80000"/>
        </a:lnSpc>
        <a:spcBef>
          <a:spcPct val="0"/>
        </a:spcBef>
        <a:buNone/>
        <a:defRPr sz="3200" b="1" kern="1200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04792" indent="-304792" algn="l" defTabSz="1219170" rtl="0" eaLnBrk="1" latinLnBrk="0" hangingPunct="1">
        <a:spcBef>
          <a:spcPct val="20000"/>
        </a:spcBef>
        <a:buClr>
          <a:srgbClr val="DA291C"/>
        </a:buClr>
        <a:buFont typeface="Arial" pitchFamily="34" charset="0"/>
        <a:buChar char="•"/>
        <a:defRPr sz="32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09585" indent="-298443" algn="l" defTabSz="1219170" rtl="0" eaLnBrk="1" latinLnBrk="0" hangingPunct="1">
        <a:spcBef>
          <a:spcPct val="20000"/>
        </a:spcBef>
        <a:buClr>
          <a:srgbClr val="DA291C"/>
        </a:buClr>
        <a:buFont typeface="Arial" pitchFamily="34" charset="0"/>
        <a:buChar char="–"/>
        <a:defRPr sz="2667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20728" indent="-311143" algn="l" defTabSz="1219170" rtl="0" eaLnBrk="1" latinLnBrk="0" hangingPunct="1">
        <a:spcBef>
          <a:spcPct val="20000"/>
        </a:spcBef>
        <a:buClr>
          <a:srgbClr val="DA291C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19170" indent="-298443" algn="l" defTabSz="1219170" rtl="0" eaLnBrk="1" latinLnBrk="0" hangingPunct="1">
        <a:spcBef>
          <a:spcPct val="20000"/>
        </a:spcBef>
        <a:buClr>
          <a:srgbClr val="DA291C"/>
        </a:buClr>
        <a:buFont typeface="Arial" pitchFamily="34" charset="0"/>
        <a:buChar char="–"/>
        <a:defRPr sz="2133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530312" indent="-311143" algn="l" defTabSz="1219170" rtl="0" eaLnBrk="1" latinLnBrk="0" hangingPunct="1">
        <a:spcBef>
          <a:spcPct val="20000"/>
        </a:spcBef>
        <a:buClr>
          <a:srgbClr val="DA291C"/>
        </a:buClr>
        <a:buFont typeface="Arial" pitchFamily="34" charset="0"/>
        <a:buChar char="•"/>
        <a:defRPr sz="1867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828754" indent="-298443" algn="l" defTabSz="1219170" rtl="0" eaLnBrk="1" latinLnBrk="0" hangingPunct="1">
        <a:spcBef>
          <a:spcPct val="20000"/>
        </a:spcBef>
        <a:buClr>
          <a:srgbClr val="DA291C"/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6pPr>
      <a:lvl7pPr marL="2139897" indent="-311143" algn="l" defTabSz="1219170" rtl="0" eaLnBrk="1" latinLnBrk="0" hangingPunct="1">
        <a:spcBef>
          <a:spcPct val="20000"/>
        </a:spcBef>
        <a:buClr>
          <a:srgbClr val="DA291C"/>
        </a:buClr>
        <a:buFont typeface="Arial" pitchFamily="34" charset="0"/>
        <a:buChar char="•"/>
        <a:defRPr sz="1333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7pPr>
      <a:lvl8pPr marL="2438339" indent="-298443" algn="l" defTabSz="1219170" rtl="0" eaLnBrk="1" latinLnBrk="0" hangingPunct="1">
        <a:spcBef>
          <a:spcPct val="20000"/>
        </a:spcBef>
        <a:buClr>
          <a:srgbClr val="DA291C"/>
        </a:buClr>
        <a:buFont typeface="Arial" pitchFamily="34" charset="0"/>
        <a:buChar char="–"/>
        <a:defRPr sz="1067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8pPr>
      <a:lvl9pPr marL="2438339" indent="-304792" algn="l" defTabSz="1219170" rtl="0" eaLnBrk="1" latinLnBrk="0" hangingPunct="1">
        <a:spcBef>
          <a:spcPct val="20000"/>
        </a:spcBef>
        <a:buClr>
          <a:srgbClr val="DA291C"/>
        </a:buClr>
        <a:buFont typeface="Arial" pitchFamily="34" charset="0"/>
        <a:buChar char="–"/>
        <a:defRPr sz="1333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0F0693A-9C31-4AA9-B68B-20BF3ECCB7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1351" y="1656550"/>
            <a:ext cx="10651785" cy="17198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cs-CZ" sz="540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+mj-cs"/>
              </a:rPr>
              <a:t>Roční</a:t>
            </a:r>
            <a:r>
              <a:rPr lang="cs-CZ" sz="5400" smtClean="0">
                <a:latin typeface="+mj-lt"/>
                <a:cs typeface="+mj-cs"/>
              </a:rPr>
              <a:t> </a:t>
            </a:r>
            <a:r>
              <a:rPr lang="cs-CZ" sz="5400" dirty="0" smtClean="0">
                <a:latin typeface="+mj-lt"/>
                <a:cs typeface="+mj-cs"/>
              </a:rPr>
              <a:t>bonus </a:t>
            </a:r>
            <a:r>
              <a:rPr lang="cs-CZ" sz="5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+mj-cs"/>
              </a:rPr>
              <a:t>- </a:t>
            </a:r>
            <a:r>
              <a:rPr lang="cs-CZ" sz="54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2020 podmínky</a:t>
            </a:r>
            <a:endParaRPr lang="en-US" sz="5400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3DD59A7-42F6-4E21-96A1-B096D77753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1352" y="3669899"/>
            <a:ext cx="4958965" cy="4145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cs-CZ" sz="2000" kern="1200" dirty="0" smtClean="0">
                <a:latin typeface="+mn-lt"/>
                <a:ea typeface="+mn-ea"/>
                <a:cs typeface="+mn-cs"/>
              </a:rPr>
              <a:t>HR</a:t>
            </a:r>
            <a:endParaRPr lang="en-US" sz="2000" kern="12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55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65AF8-3132-4CA7-9A1C-5E196C99C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Podmínky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1BD51-1847-4A9A-9216-0E3521F0B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264" y="987552"/>
            <a:ext cx="11679936" cy="4765885"/>
          </a:xfrm>
        </p:spPr>
        <p:txBody>
          <a:bodyPr>
            <a:normAutofit fontScale="92500"/>
          </a:bodyPr>
          <a:lstStyle/>
          <a:p>
            <a:r>
              <a:rPr lang="cs-CZ" sz="2400" dirty="0" smtClean="0"/>
              <a:t>V kompetenci jednatelů po schválení vedení společnosti v USA</a:t>
            </a:r>
          </a:p>
          <a:p>
            <a:r>
              <a:rPr lang="cs-CZ" sz="2400" dirty="0" smtClean="0"/>
              <a:t>Výplata v listopadovém termínu na účtu na začátku prosince</a:t>
            </a:r>
          </a:p>
          <a:p>
            <a:pPr lvl="2"/>
            <a:r>
              <a:rPr lang="cs-CZ" sz="1900" dirty="0" smtClean="0"/>
              <a:t>Rozhodné období leden – listopad</a:t>
            </a:r>
          </a:p>
          <a:p>
            <a:pPr lvl="2"/>
            <a:r>
              <a:rPr lang="cs-CZ" sz="1900" smtClean="0"/>
              <a:t>Výše bonusu - jeden </a:t>
            </a:r>
            <a:r>
              <a:rPr lang="cs-CZ" sz="1900" dirty="0" smtClean="0"/>
              <a:t>měsíční plat</a:t>
            </a:r>
          </a:p>
          <a:p>
            <a:pPr lvl="2"/>
            <a:r>
              <a:rPr lang="cs-CZ" sz="1900" dirty="0" smtClean="0"/>
              <a:t>Součet </a:t>
            </a:r>
            <a:r>
              <a:rPr lang="cs-CZ" sz="1900" dirty="0"/>
              <a:t>čerpání dávek nemocenského pojištění (vyjma OČR</a:t>
            </a:r>
            <a:r>
              <a:rPr lang="cs-CZ" sz="1900" dirty="0" smtClean="0"/>
              <a:t>), </a:t>
            </a:r>
            <a:r>
              <a:rPr lang="cs-CZ" sz="1900" dirty="0"/>
              <a:t>celkové výše doby (vyjádřeno ve dnech) strávené u </a:t>
            </a:r>
            <a:r>
              <a:rPr lang="cs-CZ" sz="1900" dirty="0" smtClean="0"/>
              <a:t>lékaře, neplaceného volna a karantény </a:t>
            </a:r>
            <a:r>
              <a:rPr lang="cs-CZ" sz="1900" dirty="0"/>
              <a:t>v rozhodném období nepřesáhne u daného zaměstnance více jak </a:t>
            </a:r>
            <a:r>
              <a:rPr lang="cs-CZ" sz="1900" b="1" dirty="0" smtClean="0"/>
              <a:t>30</a:t>
            </a:r>
            <a:r>
              <a:rPr lang="cs-CZ" sz="1900" dirty="0" smtClean="0"/>
              <a:t> </a:t>
            </a:r>
            <a:r>
              <a:rPr lang="cs-CZ" sz="1900" dirty="0"/>
              <a:t>kalendářních dnů</a:t>
            </a:r>
            <a:r>
              <a:rPr lang="cs-CZ" sz="1900" dirty="0" smtClean="0"/>
              <a:t>.</a:t>
            </a:r>
          </a:p>
          <a:p>
            <a:r>
              <a:rPr lang="cs-CZ" sz="2400" dirty="0" smtClean="0"/>
              <a:t>Krácení odměny</a:t>
            </a:r>
          </a:p>
          <a:p>
            <a:pPr lvl="2"/>
            <a:r>
              <a:rPr lang="cs-CZ" sz="1900" dirty="0"/>
              <a:t>V případě vzniku pracovního poměru v průběhu rozhodného období bude zaměstnanci vyplacena poměrná část </a:t>
            </a:r>
            <a:r>
              <a:rPr lang="cs-CZ" sz="1900" dirty="0" smtClean="0"/>
              <a:t>bonusu </a:t>
            </a:r>
            <a:r>
              <a:rPr lang="cs-CZ" sz="1900" dirty="0"/>
              <a:t>dle počtu celých odpracovaných měsíců v rámci rozhodného období ( tedy </a:t>
            </a:r>
            <a:r>
              <a:rPr lang="cs-CZ" sz="1900" dirty="0" smtClean="0"/>
              <a:t>X/11).</a:t>
            </a:r>
            <a:endParaRPr lang="cs-CZ" sz="1900" dirty="0"/>
          </a:p>
          <a:p>
            <a:pPr lvl="2"/>
            <a:r>
              <a:rPr lang="cs-CZ" sz="1900" dirty="0" smtClean="0"/>
              <a:t>Zaměstnancům</a:t>
            </a:r>
            <a:r>
              <a:rPr lang="cs-CZ" sz="1900" dirty="0"/>
              <a:t>, kteří v průběhu rozhodného období uplatnili v součtu nárok na čerpání dávek nemocenského pojištění (vyjma OČR), celkové doby (vyjádřeno ve dnech) strávené </a:t>
            </a:r>
            <a:r>
              <a:rPr lang="cs-CZ" sz="1900" dirty="0" smtClean="0"/>
              <a:t>u lékaře, </a:t>
            </a:r>
            <a:r>
              <a:rPr lang="cs-CZ" sz="1900" dirty="0"/>
              <a:t>neplaceného volna a karantény v rozmezí </a:t>
            </a:r>
            <a:r>
              <a:rPr lang="cs-CZ" sz="1900" b="1" dirty="0" smtClean="0"/>
              <a:t>30 </a:t>
            </a:r>
            <a:r>
              <a:rPr lang="cs-CZ" sz="1900" b="1" dirty="0"/>
              <a:t>až </a:t>
            </a:r>
            <a:r>
              <a:rPr lang="cs-CZ" sz="1900" b="1" dirty="0" smtClean="0"/>
              <a:t>44 </a:t>
            </a:r>
            <a:r>
              <a:rPr lang="cs-CZ" sz="1900" dirty="0"/>
              <a:t>kalendářních dní včetně, po vyloučení kalendářních dnů nemoci z důvodu uznaného pracovního úrazu, náleží </a:t>
            </a:r>
            <a:r>
              <a:rPr lang="cs-CZ" sz="1900" dirty="0" smtClean="0"/>
              <a:t>bonus </a:t>
            </a:r>
            <a:r>
              <a:rPr lang="cs-CZ" sz="1900" dirty="0"/>
              <a:t>ve výši 50% částky.  </a:t>
            </a:r>
            <a:endParaRPr lang="cs-CZ" sz="1900" dirty="0" smtClean="0"/>
          </a:p>
          <a:p>
            <a:pPr marL="0" indent="0">
              <a:buNone/>
            </a:pPr>
            <a:endParaRPr lang="cs-CZ" sz="2600" dirty="0" smtClean="0"/>
          </a:p>
          <a:p>
            <a:endParaRPr lang="cs-CZ" sz="2600" dirty="0" smtClean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492D86-85D8-4135-B1C4-FC0DB88F8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B68C2E-2F18-4978-BE90-5A973F6AFB40}" type="datetime1">
              <a:rPr kumimoji="0" lang="en-US" sz="1067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10/21/2020</a:t>
            </a:fld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6E9A1-54D2-490E-A673-C673A9F9F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DE72BD-BDC0-4B1A-A825-DA4A28391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851FC6-4BE9-4F0A-8B12-2D588835C4B7}" type="slidenum">
              <a:rPr kumimoji="0" lang="en-US" sz="1067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56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65AF8-3132-4CA7-9A1C-5E196C99C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Zaměstnanci</a:t>
            </a:r>
            <a:r>
              <a:rPr lang="cs-CZ" dirty="0"/>
              <a:t>, kterým nelze </a:t>
            </a:r>
            <a:r>
              <a:rPr lang="cs-CZ" dirty="0" smtClean="0"/>
              <a:t>bonus poskytnout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1BD51-1847-4A9A-9216-0E3521F0B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264" y="987552"/>
            <a:ext cx="11679936" cy="5659859"/>
          </a:xfrm>
        </p:spPr>
        <p:txBody>
          <a:bodyPr>
            <a:noAutofit/>
          </a:bodyPr>
          <a:lstStyle/>
          <a:p>
            <a:pPr lvl="0"/>
            <a:r>
              <a:rPr lang="cs-CZ" sz="2000" dirty="0"/>
              <a:t>Kteří v průběhu kalendářního roku </a:t>
            </a:r>
            <a:r>
              <a:rPr lang="cs-CZ" sz="2000" b="1" dirty="0"/>
              <a:t>neomluveně zameškali </a:t>
            </a:r>
            <a:r>
              <a:rPr lang="cs-CZ" sz="2000" dirty="0"/>
              <a:t>jednu směnu, přitom části směn se sčítají;</a:t>
            </a:r>
          </a:p>
          <a:p>
            <a:pPr lvl="0"/>
            <a:r>
              <a:rPr lang="cs-CZ" sz="2000" dirty="0"/>
              <a:t>Kteří uzavřeli s organizací pouze </a:t>
            </a:r>
            <a:r>
              <a:rPr lang="cs-CZ" sz="2000" b="1" dirty="0"/>
              <a:t>dohodu o pracovní činnosti nebo dohodu o provedení práce</a:t>
            </a:r>
            <a:r>
              <a:rPr lang="cs-CZ" sz="2000" dirty="0"/>
              <a:t>;</a:t>
            </a:r>
          </a:p>
          <a:p>
            <a:pPr lvl="0"/>
            <a:r>
              <a:rPr lang="cs-CZ" sz="2000" dirty="0"/>
              <a:t>Kteří k poslednímu kalendářnímu dni měsíce, s jehož mzdovým zaúčtováním se odměna vyplácí, jsou na </a:t>
            </a:r>
            <a:r>
              <a:rPr lang="cs-CZ" sz="2000" b="1" dirty="0"/>
              <a:t>mateřské dovolené </a:t>
            </a:r>
            <a:r>
              <a:rPr lang="cs-CZ" sz="2000" dirty="0"/>
              <a:t>nebo pobírají rodičovský příspěvek, s výjimkou těch, kteří mají odpracované poslední tři měsíce v rozhodném období;</a:t>
            </a:r>
          </a:p>
          <a:p>
            <a:pPr lvl="0"/>
            <a:r>
              <a:rPr lang="cs-CZ" sz="2000" b="1" dirty="0"/>
              <a:t>Kteří </a:t>
            </a:r>
            <a:r>
              <a:rPr lang="cs-CZ" sz="2000" b="1" dirty="0" smtClean="0"/>
              <a:t>podali, nebo obdrželi výpověď v měsíci září, říjen, listopad;</a:t>
            </a:r>
            <a:endParaRPr lang="cs-CZ" sz="2000" b="1" dirty="0"/>
          </a:p>
          <a:p>
            <a:pPr lvl="0"/>
            <a:r>
              <a:rPr lang="cs-CZ" sz="2000" dirty="0"/>
              <a:t>Kteří v průběhu rozhodného období uplatnili nárok na čerpání dávek nemocenského pojištění, celkové doby (vyjádřeno ve dnech) strávené u </a:t>
            </a:r>
            <a:r>
              <a:rPr lang="cs-CZ" sz="2000" dirty="0" smtClean="0"/>
              <a:t>lékaře, </a:t>
            </a:r>
            <a:r>
              <a:rPr lang="cs-CZ" sz="2000" dirty="0"/>
              <a:t>neplaceného volna a karantény </a:t>
            </a:r>
            <a:r>
              <a:rPr lang="cs-CZ" sz="2000" dirty="0" smtClean="0"/>
              <a:t>na </a:t>
            </a:r>
            <a:r>
              <a:rPr lang="cs-CZ" sz="2000" dirty="0"/>
              <a:t>více jak </a:t>
            </a:r>
            <a:r>
              <a:rPr lang="cs-CZ" sz="2000" b="1" dirty="0" smtClean="0"/>
              <a:t>44</a:t>
            </a:r>
            <a:r>
              <a:rPr lang="cs-CZ" sz="2000" dirty="0" smtClean="0"/>
              <a:t> </a:t>
            </a:r>
            <a:r>
              <a:rPr lang="cs-CZ" sz="2000" dirty="0"/>
              <a:t>kalendářních dnů (jednotlivé dny se za rozhodné období sčítají).</a:t>
            </a:r>
          </a:p>
          <a:p>
            <a:pPr lvl="0"/>
            <a:r>
              <a:rPr lang="cs-CZ" sz="2000" dirty="0"/>
              <a:t>Kteří v průběhu kalendářního roku </a:t>
            </a:r>
            <a:r>
              <a:rPr lang="cs-CZ" sz="2000" b="1" dirty="0"/>
              <a:t>porušili léčebný režim </a:t>
            </a:r>
            <a:r>
              <a:rPr lang="cs-CZ" sz="2000" dirty="0"/>
              <a:t>v době čerpání dávek nemocenského pojištění</a:t>
            </a:r>
            <a:r>
              <a:rPr lang="cs-CZ" sz="2000" dirty="0" smtClean="0"/>
              <a:t>;</a:t>
            </a:r>
          </a:p>
          <a:p>
            <a:pPr lvl="0"/>
            <a:r>
              <a:rPr lang="cs-CZ" sz="2000" dirty="0" smtClean="0"/>
              <a:t>Kteří </a:t>
            </a:r>
            <a:r>
              <a:rPr lang="cs-CZ" sz="2000" b="1" dirty="0"/>
              <a:t>ukončili pracovní poměr dohodou </a:t>
            </a:r>
            <a:r>
              <a:rPr lang="cs-CZ" sz="2000" dirty="0"/>
              <a:t>a jejich pracovní poměr končí </a:t>
            </a:r>
            <a:r>
              <a:rPr lang="cs-CZ" sz="2000" dirty="0" smtClean="0"/>
              <a:t>v listopadu</a:t>
            </a:r>
            <a:r>
              <a:rPr lang="en-US" sz="2000" dirty="0" smtClean="0"/>
              <a:t>;</a:t>
            </a:r>
            <a:endParaRPr lang="cs-CZ" sz="2000" dirty="0" smtClean="0"/>
          </a:p>
          <a:p>
            <a:pPr lvl="0"/>
            <a:r>
              <a:rPr lang="cs-CZ" sz="2000" dirty="0" smtClean="0"/>
              <a:t>Kteří dostali </a:t>
            </a:r>
            <a:r>
              <a:rPr lang="cs-CZ" sz="2000" b="1" dirty="0" smtClean="0"/>
              <a:t>vytýkacích dopis</a:t>
            </a:r>
            <a:r>
              <a:rPr lang="en-US" sz="2000" dirty="0" smtClean="0"/>
              <a:t>;</a:t>
            </a:r>
            <a:endParaRPr lang="cs-CZ" sz="2000" dirty="0" smtClean="0"/>
          </a:p>
          <a:p>
            <a:pPr lvl="0"/>
            <a:r>
              <a:rPr lang="cs-CZ" sz="2000" dirty="0" smtClean="0"/>
              <a:t>Kteří </a:t>
            </a:r>
            <a:r>
              <a:rPr lang="cs-CZ" sz="2000" dirty="0"/>
              <a:t>mají </a:t>
            </a:r>
            <a:r>
              <a:rPr lang="cs-CZ" sz="2000" b="1" dirty="0"/>
              <a:t>individuální mzdovou </a:t>
            </a:r>
            <a:r>
              <a:rPr lang="cs-CZ" sz="2000" b="1" dirty="0" smtClean="0"/>
              <a:t>smlouvu</a:t>
            </a:r>
            <a:r>
              <a:rPr lang="en-US" sz="2000" b="1" dirty="0" smtClean="0"/>
              <a:t>.</a:t>
            </a:r>
            <a:endParaRPr lang="cs-CZ" sz="2000" b="1" dirty="0"/>
          </a:p>
          <a:p>
            <a:pPr lvl="0"/>
            <a:endParaRPr lang="cs-CZ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492D86-85D8-4135-B1C4-FC0DB88F8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B68C2E-2F18-4978-BE90-5A973F6AFB40}" type="datetime1">
              <a:rPr kumimoji="0" lang="en-US" sz="1067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10/21/2020</a:t>
            </a:fld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6E9A1-54D2-490E-A673-C673A9F9F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DE72BD-BDC0-4B1A-A825-DA4A28391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851FC6-4BE9-4F0A-8B12-2D588835C4B7}" type="slidenum">
              <a:rPr kumimoji="0" lang="en-US" sz="1067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85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65AF8-3132-4CA7-9A1C-5E196C99C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Výjimky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1BD51-1847-4A9A-9216-0E3521F0B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264" y="987552"/>
            <a:ext cx="11679936" cy="4765885"/>
          </a:xfrm>
        </p:spPr>
        <p:txBody>
          <a:bodyPr>
            <a:normAutofit/>
          </a:bodyPr>
          <a:lstStyle/>
          <a:p>
            <a:r>
              <a:rPr lang="cs-CZ" sz="2600" dirty="0" smtClean="0"/>
              <a:t>Jednatel společnosti může po zohlednění pracovního nasazení zaměstnance (např. přesčasové směny, …) rozhodnout o vyplacení ročního bonusu u zaměstnance, který díky jednomu z výše uvedených bodů ztratil na tento bonus nárok.</a:t>
            </a:r>
          </a:p>
          <a:p>
            <a:pPr marL="0" indent="0">
              <a:buNone/>
            </a:pPr>
            <a:endParaRPr lang="cs-CZ" sz="2600" dirty="0" smtClean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492D86-85D8-4135-B1C4-FC0DB88F8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B68C2E-2F18-4978-BE90-5A973F6AFB40}" type="datetime1">
              <a:rPr kumimoji="0" lang="en-US" sz="1067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10/21/2020</a:t>
            </a:fld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6E9A1-54D2-490E-A673-C673A9F9F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DE72BD-BDC0-4B1A-A825-DA4A28391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851FC6-4BE9-4F0A-8B12-2D588835C4B7}" type="slidenum">
              <a:rPr kumimoji="0" lang="en-US" sz="1067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98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Magna Corporate 2012">
      <a:dk1>
        <a:srgbClr val="000000"/>
      </a:dk1>
      <a:lt1>
        <a:srgbClr val="FFFFFF"/>
      </a:lt1>
      <a:dk2>
        <a:srgbClr val="000000"/>
      </a:dk2>
      <a:lt2>
        <a:srgbClr val="888B8D"/>
      </a:lt2>
      <a:accent1>
        <a:srgbClr val="4298B5"/>
      </a:accent1>
      <a:accent2>
        <a:srgbClr val="B7BF10"/>
      </a:accent2>
      <a:accent3>
        <a:srgbClr val="ED8B00"/>
      </a:accent3>
      <a:accent4>
        <a:srgbClr val="FFD100"/>
      </a:accent4>
      <a:accent5>
        <a:srgbClr val="9B945F"/>
      </a:accent5>
      <a:accent6>
        <a:srgbClr val="DA291C"/>
      </a:accent6>
      <a:hlink>
        <a:srgbClr val="4298B5"/>
      </a:hlink>
      <a:folHlink>
        <a:srgbClr val="B7BF1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Magna Corporate 2012">
      <a:dk1>
        <a:srgbClr val="000000"/>
      </a:dk1>
      <a:lt1>
        <a:srgbClr val="FFFFFF"/>
      </a:lt1>
      <a:dk2>
        <a:srgbClr val="000000"/>
      </a:dk2>
      <a:lt2>
        <a:srgbClr val="888B8D"/>
      </a:lt2>
      <a:accent1>
        <a:srgbClr val="4298B5"/>
      </a:accent1>
      <a:accent2>
        <a:srgbClr val="B7BF10"/>
      </a:accent2>
      <a:accent3>
        <a:srgbClr val="ED8B00"/>
      </a:accent3>
      <a:accent4>
        <a:srgbClr val="FFD100"/>
      </a:accent4>
      <a:accent5>
        <a:srgbClr val="9B945F"/>
      </a:accent5>
      <a:accent6>
        <a:srgbClr val="DA291C"/>
      </a:accent6>
      <a:hlink>
        <a:srgbClr val="4298B5"/>
      </a:hlink>
      <a:folHlink>
        <a:srgbClr val="B7BF1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D6FFD64315C940B9D671738B155A9D" ma:contentTypeVersion="2" ma:contentTypeDescription="Create a new document." ma:contentTypeScope="" ma:versionID="7cd68b160a12dc76f9fb3e24950d5edb">
  <xsd:schema xmlns:xsd="http://www.w3.org/2001/XMLSchema" xmlns:xs="http://www.w3.org/2001/XMLSchema" xmlns:p="http://schemas.microsoft.com/office/2006/metadata/properties" xmlns:ns2="72c1c1f9-4b71-4e54-8805-7960bef7649f" targetNamespace="http://schemas.microsoft.com/office/2006/metadata/properties" ma:root="true" ma:fieldsID="5d070bbf8783ccad8fb8807a58be633d" ns2:_="">
    <xsd:import namespace="72c1c1f9-4b71-4e54-8805-7960bef764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c1c1f9-4b71-4e54-8805-7960bef764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C6C110A-9EBB-4F5C-815E-E03ABCE726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c1c1f9-4b71-4e54-8805-7960bef764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3E7A6B5-DA6D-4F98-8573-B7818777B8F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E67C54-A19D-4975-BCAE-ED2B7DD2BAC9}">
  <ds:schemaRefs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www.w3.org/XML/1998/namespace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2006/metadata/properties"/>
    <ds:schemaRef ds:uri="72c1c1f9-4b71-4e54-8805-7960bef7649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19143</TotalTime>
  <Words>399</Words>
  <Application>Microsoft Office PowerPoint</Application>
  <PresentationFormat>Širokoúhlá obrazovka</PresentationFormat>
  <Paragraphs>29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4</vt:i4>
      </vt:variant>
    </vt:vector>
  </HeadingPairs>
  <TitlesOfParts>
    <vt:vector size="10" baseType="lpstr">
      <vt:lpstr>Arial</vt:lpstr>
      <vt:lpstr>Arial Black</vt:lpstr>
      <vt:lpstr>Calibri</vt:lpstr>
      <vt:lpstr>Franklin Gothic Medium</vt:lpstr>
      <vt:lpstr>1_Office Theme</vt:lpstr>
      <vt:lpstr>2_Office Theme</vt:lpstr>
      <vt:lpstr>Roční bonus - 2020 podmínky</vt:lpstr>
      <vt:lpstr>Podmínky </vt:lpstr>
      <vt:lpstr>Zaměstnanci, kterým nelze bonus poskytnout</vt:lpstr>
      <vt:lpstr>Výjimky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resources  key performance indicators  HR KPI</dc:title>
  <dc:creator>Huntington, Adriana</dc:creator>
  <cp:lastModifiedBy>Bulicek, Jiri Ing.</cp:lastModifiedBy>
  <cp:revision>50</cp:revision>
  <dcterms:created xsi:type="dcterms:W3CDTF">2020-09-15T18:36:50Z</dcterms:created>
  <dcterms:modified xsi:type="dcterms:W3CDTF">2020-10-21T14:18:29Z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798273d-f5aa-46da-8e10-241f6dcd5f2d_Enabled">
    <vt:lpwstr>true</vt:lpwstr>
  </property>
  <property fmtid="{D5CDD505-2E9C-101B-9397-08002B2CF9AE}" pid="3" name="MSIP_Label_e798273d-f5aa-46da-8e10-241f6dcd5f2d_SetDate">
    <vt:lpwstr>2020-09-15T18:46:19Z</vt:lpwstr>
  </property>
  <property fmtid="{D5CDD505-2E9C-101B-9397-08002B2CF9AE}" pid="4" name="MSIP_Label_e798273d-f5aa-46da-8e10-241f6dcd5f2d_Method">
    <vt:lpwstr>Standard</vt:lpwstr>
  </property>
  <property fmtid="{D5CDD505-2E9C-101B-9397-08002B2CF9AE}" pid="5" name="MSIP_Label_e798273d-f5aa-46da-8e10-241f6dcd5f2d_Name">
    <vt:lpwstr>e798273d-f5aa-46da-8e10-241f6dcd5f2d</vt:lpwstr>
  </property>
  <property fmtid="{D5CDD505-2E9C-101B-9397-08002B2CF9AE}" pid="6" name="MSIP_Label_e798273d-f5aa-46da-8e10-241f6dcd5f2d_SiteId">
    <vt:lpwstr>c760270c-f3da-4cfa-9737-03808ef5579f</vt:lpwstr>
  </property>
  <property fmtid="{D5CDD505-2E9C-101B-9397-08002B2CF9AE}" pid="7" name="MSIP_Label_e798273d-f5aa-46da-8e10-241f6dcd5f2d_ActionId">
    <vt:lpwstr>03b689c1-21eb-47c8-b60d-50c4d1efc23f</vt:lpwstr>
  </property>
  <property fmtid="{D5CDD505-2E9C-101B-9397-08002B2CF9AE}" pid="8" name="MSIP_Label_e798273d-f5aa-46da-8e10-241f6dcd5f2d_ContentBits">
    <vt:lpwstr>0</vt:lpwstr>
  </property>
</Properties>
</file>